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3"/>
  </p:notesMasterIdLst>
  <p:handoutMasterIdLst>
    <p:handoutMasterId r:id="rId24"/>
  </p:handoutMasterIdLst>
  <p:sldIdLst>
    <p:sldId id="282" r:id="rId2"/>
    <p:sldId id="286" r:id="rId3"/>
    <p:sldId id="285" r:id="rId4"/>
    <p:sldId id="281" r:id="rId5"/>
    <p:sldId id="283"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0C94"/>
    <a:srgbClr val="90107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24" autoAdjust="0"/>
  </p:normalViewPr>
  <p:slideViewPr>
    <p:cSldViewPr>
      <p:cViewPr varScale="1">
        <p:scale>
          <a:sx n="68" d="100"/>
          <a:sy n="68" d="100"/>
        </p:scale>
        <p:origin x="-1230" y="-9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7167A1-E115-4E59-B621-478CA7ABC4DB}" type="doc">
      <dgm:prSet loTypeId="urn:microsoft.com/office/officeart/2005/8/layout/hierarchy1" loCatId="hierarchy" qsTypeId="urn:microsoft.com/office/officeart/2005/8/quickstyle/simple1" qsCatId="simple" csTypeId="urn:microsoft.com/office/officeart/2005/8/colors/accent6_4" csCatId="accent6" phldr="1"/>
      <dgm:spPr/>
      <dgm:t>
        <a:bodyPr/>
        <a:lstStyle/>
        <a:p>
          <a:endParaRPr lang="es-SV"/>
        </a:p>
      </dgm:t>
    </dgm:pt>
    <dgm:pt modelId="{2F22271B-502C-4678-9C28-875D09EE59FF}">
      <dgm:prSet phldrT="[Texto]"/>
      <dgm:spPr/>
      <dgm:t>
        <a:bodyPr/>
        <a:lstStyle/>
        <a:p>
          <a:r>
            <a:rPr lang="es-SV" b="1" u="none" dirty="0" smtClean="0"/>
            <a:t>REQUISITOS MINIMOS PARA SER AUTORIZADO COMO CONTADOR PÚBLICO </a:t>
          </a:r>
          <a:endParaRPr lang="es-SV" b="1" u="none" dirty="0"/>
        </a:p>
      </dgm:t>
    </dgm:pt>
    <dgm:pt modelId="{7746BE3E-1F46-435E-8523-C0CBE1086F3D}" type="parTrans" cxnId="{387AC502-5019-45FC-A1D6-4C649897B98C}">
      <dgm:prSet/>
      <dgm:spPr/>
      <dgm:t>
        <a:bodyPr/>
        <a:lstStyle/>
        <a:p>
          <a:endParaRPr lang="es-SV"/>
        </a:p>
      </dgm:t>
    </dgm:pt>
    <dgm:pt modelId="{7F33FB75-589A-42EF-AF38-13EA36B295C6}" type="sibTrans" cxnId="{387AC502-5019-45FC-A1D6-4C649897B98C}">
      <dgm:prSet/>
      <dgm:spPr/>
      <dgm:t>
        <a:bodyPr/>
        <a:lstStyle/>
        <a:p>
          <a:endParaRPr lang="es-SV"/>
        </a:p>
      </dgm:t>
    </dgm:pt>
    <dgm:pt modelId="{73E93AE9-4AF7-46BB-B55E-B1FDBBCE9632}">
      <dgm:prSet phldrT="[Texto]"/>
      <dgm:spPr/>
      <dgm:t>
        <a:bodyPr/>
        <a:lstStyle/>
        <a:p>
          <a:r>
            <a:rPr lang="es-SV" b="1" u="sng" dirty="0" smtClean="0">
              <a:solidFill>
                <a:schemeClr val="accent6">
                  <a:lumMod val="75000"/>
                </a:schemeClr>
              </a:solidFill>
            </a:rPr>
            <a:t>PERSONAS NATURALES</a:t>
          </a:r>
          <a:endParaRPr lang="es-SV" dirty="0">
            <a:solidFill>
              <a:schemeClr val="accent6">
                <a:lumMod val="75000"/>
              </a:schemeClr>
            </a:solidFill>
          </a:endParaRPr>
        </a:p>
      </dgm:t>
    </dgm:pt>
    <dgm:pt modelId="{240D68C8-019F-4726-A33E-69877F9257C0}" type="parTrans" cxnId="{DD6CF55F-9E56-4EAC-A6BC-786F437CF3EC}">
      <dgm:prSet/>
      <dgm:spPr/>
      <dgm:t>
        <a:bodyPr/>
        <a:lstStyle/>
        <a:p>
          <a:endParaRPr lang="es-SV"/>
        </a:p>
      </dgm:t>
    </dgm:pt>
    <dgm:pt modelId="{3464DFA0-9DED-4EAE-9616-DD2968D571B7}" type="sibTrans" cxnId="{DD6CF55F-9E56-4EAC-A6BC-786F437CF3EC}">
      <dgm:prSet/>
      <dgm:spPr/>
      <dgm:t>
        <a:bodyPr/>
        <a:lstStyle/>
        <a:p>
          <a:endParaRPr lang="es-SV"/>
        </a:p>
      </dgm:t>
    </dgm:pt>
    <dgm:pt modelId="{3759FE11-7C5D-4EF1-AB85-18E25D6196F4}">
      <dgm:prSet phldrT="[Texto]" custT="1"/>
      <dgm:spPr/>
      <dgm:t>
        <a:bodyPr/>
        <a:lstStyle/>
        <a:p>
          <a:pPr algn="l"/>
          <a:endParaRPr lang="es-SV" sz="1900" dirty="0" smtClean="0">
            <a:latin typeface="Arial" pitchFamily="34" charset="0"/>
            <a:cs typeface="Arial" pitchFamily="34" charset="0"/>
          </a:endParaRPr>
        </a:p>
        <a:p>
          <a:pPr algn="l"/>
          <a:r>
            <a:rPr lang="es-SV" sz="1900" dirty="0" smtClean="0">
              <a:latin typeface="Arial" pitchFamily="34" charset="0"/>
              <a:cs typeface="Arial" pitchFamily="34" charset="0"/>
            </a:rPr>
            <a:t>A. Ser de nacionalidad Salvadoreña.</a:t>
          </a:r>
        </a:p>
        <a:p>
          <a:pPr algn="l"/>
          <a:r>
            <a:rPr lang="es-SV" sz="1900" dirty="0" smtClean="0">
              <a:latin typeface="Arial" pitchFamily="34" charset="0"/>
              <a:cs typeface="Arial" pitchFamily="34" charset="0"/>
            </a:rPr>
            <a:t>B. Ser de honradez notoria y competencia suficiente.</a:t>
          </a:r>
        </a:p>
        <a:p>
          <a:pPr algn="l"/>
          <a:r>
            <a:rPr lang="es-SV" sz="1900" dirty="0" smtClean="0">
              <a:latin typeface="Arial" pitchFamily="34" charset="0"/>
              <a:cs typeface="Arial" pitchFamily="34" charset="0"/>
            </a:rPr>
            <a:t>C. No haber sido declarado en quiebra ni en suspensión de pagos.</a:t>
          </a:r>
        </a:p>
        <a:p>
          <a:pPr algn="l"/>
          <a:endParaRPr lang="es-SV" sz="2200" dirty="0"/>
        </a:p>
      </dgm:t>
    </dgm:pt>
    <dgm:pt modelId="{6A5E7F31-DB1A-4077-8FB1-15C72409743E}" type="parTrans" cxnId="{A01685BB-5F97-4C87-9D97-4B76247D8F04}">
      <dgm:prSet/>
      <dgm:spPr/>
      <dgm:t>
        <a:bodyPr/>
        <a:lstStyle/>
        <a:p>
          <a:endParaRPr lang="es-SV"/>
        </a:p>
      </dgm:t>
    </dgm:pt>
    <dgm:pt modelId="{AA5963CC-98BC-4413-BA7A-7D9B71838C03}" type="sibTrans" cxnId="{A01685BB-5F97-4C87-9D97-4B76247D8F04}">
      <dgm:prSet/>
      <dgm:spPr/>
      <dgm:t>
        <a:bodyPr/>
        <a:lstStyle/>
        <a:p>
          <a:endParaRPr lang="es-SV"/>
        </a:p>
      </dgm:t>
    </dgm:pt>
    <dgm:pt modelId="{06F54273-63FB-4309-9BEE-B30B68994673}">
      <dgm:prSet phldrT="[Texto]"/>
      <dgm:spPr/>
      <dgm:t>
        <a:bodyPr/>
        <a:lstStyle/>
        <a:p>
          <a:r>
            <a:rPr lang="es-SV" b="1" u="sng" dirty="0" smtClean="0">
              <a:solidFill>
                <a:schemeClr val="accent6">
                  <a:lumMod val="75000"/>
                </a:schemeClr>
              </a:solidFill>
            </a:rPr>
            <a:t>PERSONAS JURIDICAS</a:t>
          </a:r>
          <a:endParaRPr lang="es-SV" dirty="0">
            <a:solidFill>
              <a:schemeClr val="accent6">
                <a:lumMod val="75000"/>
              </a:schemeClr>
            </a:solidFill>
          </a:endParaRPr>
        </a:p>
      </dgm:t>
    </dgm:pt>
    <dgm:pt modelId="{58FB3445-8FA1-45DA-BA9F-82722B2AAD4E}" type="parTrans" cxnId="{528E351B-F95A-4AAF-9E62-0CCF709D29AE}">
      <dgm:prSet/>
      <dgm:spPr/>
      <dgm:t>
        <a:bodyPr/>
        <a:lstStyle/>
        <a:p>
          <a:endParaRPr lang="es-SV"/>
        </a:p>
      </dgm:t>
    </dgm:pt>
    <dgm:pt modelId="{A1EC8FB8-8DCF-4535-A97C-B44500AAFFF8}" type="sibTrans" cxnId="{528E351B-F95A-4AAF-9E62-0CCF709D29AE}">
      <dgm:prSet/>
      <dgm:spPr/>
      <dgm:t>
        <a:bodyPr/>
        <a:lstStyle/>
        <a:p>
          <a:endParaRPr lang="es-SV"/>
        </a:p>
      </dgm:t>
    </dgm:pt>
    <dgm:pt modelId="{A24DA9F8-6371-4E8D-9E2F-55B10EAECDF2}">
      <dgm:prSet phldrT="[Texto]" custT="1"/>
      <dgm:spPr/>
      <dgm:t>
        <a:bodyPr/>
        <a:lstStyle/>
        <a:p>
          <a:pPr algn="l"/>
          <a:r>
            <a:rPr lang="es-SV" sz="1600" dirty="0" smtClean="0">
              <a:latin typeface="Arial" pitchFamily="34" charset="0"/>
              <a:cs typeface="Arial" pitchFamily="34" charset="0"/>
            </a:rPr>
            <a:t>A. Que éstas se constituyan conforme a las normas del Código de Comercio</a:t>
          </a:r>
        </a:p>
        <a:p>
          <a:pPr algn="l"/>
          <a:r>
            <a:rPr lang="es-SV" sz="1600" dirty="0" smtClean="0">
              <a:latin typeface="Arial" pitchFamily="34" charset="0"/>
              <a:cs typeface="Arial" pitchFamily="34" charset="0"/>
            </a:rPr>
            <a:t>B. Que la finalidad única sea el ejercicio de la contaduría pública y materias conexas.</a:t>
          </a:r>
        </a:p>
        <a:p>
          <a:pPr algn="l"/>
          <a:r>
            <a:rPr lang="es-SV" sz="1600" dirty="0" smtClean="0">
              <a:latin typeface="Arial" pitchFamily="34" charset="0"/>
              <a:cs typeface="Arial" pitchFamily="34" charset="0"/>
            </a:rPr>
            <a:t>C. Que sus socios, accionistas, asociados y administradores sean de honradez notoria</a:t>
          </a:r>
          <a:endParaRPr lang="es-SV" sz="1600" dirty="0">
            <a:latin typeface="Arial" pitchFamily="34" charset="0"/>
            <a:cs typeface="Arial" pitchFamily="34" charset="0"/>
          </a:endParaRPr>
        </a:p>
      </dgm:t>
    </dgm:pt>
    <dgm:pt modelId="{D95F2CED-8DD7-4478-9BBC-8D431699D22B}" type="parTrans" cxnId="{0C2E046C-3B93-4D35-9A0C-3B71751E8810}">
      <dgm:prSet/>
      <dgm:spPr/>
      <dgm:t>
        <a:bodyPr/>
        <a:lstStyle/>
        <a:p>
          <a:endParaRPr lang="es-SV"/>
        </a:p>
      </dgm:t>
    </dgm:pt>
    <dgm:pt modelId="{76388610-3C4E-411B-8098-B85266CC6220}" type="sibTrans" cxnId="{0C2E046C-3B93-4D35-9A0C-3B71751E8810}">
      <dgm:prSet/>
      <dgm:spPr/>
      <dgm:t>
        <a:bodyPr/>
        <a:lstStyle/>
        <a:p>
          <a:endParaRPr lang="es-SV"/>
        </a:p>
      </dgm:t>
    </dgm:pt>
    <dgm:pt modelId="{392B0C6E-955B-4CD9-A7A9-5C641CDE59EE}" type="pres">
      <dgm:prSet presAssocID="{137167A1-E115-4E59-B621-478CA7ABC4DB}" presName="hierChild1" presStyleCnt="0">
        <dgm:presLayoutVars>
          <dgm:chPref val="1"/>
          <dgm:dir/>
          <dgm:animOne val="branch"/>
          <dgm:animLvl val="lvl"/>
          <dgm:resizeHandles/>
        </dgm:presLayoutVars>
      </dgm:prSet>
      <dgm:spPr/>
      <dgm:t>
        <a:bodyPr/>
        <a:lstStyle/>
        <a:p>
          <a:endParaRPr lang="es-SV"/>
        </a:p>
      </dgm:t>
    </dgm:pt>
    <dgm:pt modelId="{9A02AAF4-6863-4B67-AA2A-6A2FC3525CDB}" type="pres">
      <dgm:prSet presAssocID="{2F22271B-502C-4678-9C28-875D09EE59FF}" presName="hierRoot1" presStyleCnt="0"/>
      <dgm:spPr/>
      <dgm:t>
        <a:bodyPr/>
        <a:lstStyle/>
        <a:p>
          <a:endParaRPr lang="es-SV"/>
        </a:p>
      </dgm:t>
    </dgm:pt>
    <dgm:pt modelId="{FB9E3386-3F39-414B-BCA1-A4491ECCCA1D}" type="pres">
      <dgm:prSet presAssocID="{2F22271B-502C-4678-9C28-875D09EE59FF}" presName="composite" presStyleCnt="0"/>
      <dgm:spPr/>
      <dgm:t>
        <a:bodyPr/>
        <a:lstStyle/>
        <a:p>
          <a:endParaRPr lang="es-SV"/>
        </a:p>
      </dgm:t>
    </dgm:pt>
    <dgm:pt modelId="{72F11449-A4AA-4B75-990B-4BF7A887EC66}" type="pres">
      <dgm:prSet presAssocID="{2F22271B-502C-4678-9C28-875D09EE59FF}" presName="background" presStyleLbl="node0" presStyleIdx="0" presStyleCnt="1"/>
      <dgm:spPr/>
      <dgm:t>
        <a:bodyPr/>
        <a:lstStyle/>
        <a:p>
          <a:endParaRPr lang="es-SV"/>
        </a:p>
      </dgm:t>
    </dgm:pt>
    <dgm:pt modelId="{6F832C91-B3BD-4617-A1B1-21D5ECCB48DC}" type="pres">
      <dgm:prSet presAssocID="{2F22271B-502C-4678-9C28-875D09EE59FF}" presName="text" presStyleLbl="fgAcc0" presStyleIdx="0" presStyleCnt="1" custScaleX="92466" custScaleY="87604">
        <dgm:presLayoutVars>
          <dgm:chPref val="3"/>
        </dgm:presLayoutVars>
      </dgm:prSet>
      <dgm:spPr/>
      <dgm:t>
        <a:bodyPr/>
        <a:lstStyle/>
        <a:p>
          <a:endParaRPr lang="es-SV"/>
        </a:p>
      </dgm:t>
    </dgm:pt>
    <dgm:pt modelId="{2E320EAE-FF2E-44A1-AED3-AAEFB0FF4F69}" type="pres">
      <dgm:prSet presAssocID="{2F22271B-502C-4678-9C28-875D09EE59FF}" presName="hierChild2" presStyleCnt="0"/>
      <dgm:spPr/>
      <dgm:t>
        <a:bodyPr/>
        <a:lstStyle/>
        <a:p>
          <a:endParaRPr lang="es-SV"/>
        </a:p>
      </dgm:t>
    </dgm:pt>
    <dgm:pt modelId="{11315476-B484-43FE-AE9F-C156351C4844}" type="pres">
      <dgm:prSet presAssocID="{240D68C8-019F-4726-A33E-69877F9257C0}" presName="Name10" presStyleLbl="parChTrans1D2" presStyleIdx="0" presStyleCnt="2"/>
      <dgm:spPr/>
      <dgm:t>
        <a:bodyPr/>
        <a:lstStyle/>
        <a:p>
          <a:endParaRPr lang="es-SV"/>
        </a:p>
      </dgm:t>
    </dgm:pt>
    <dgm:pt modelId="{6103FC06-E632-4EEE-8388-F713D00ECF45}" type="pres">
      <dgm:prSet presAssocID="{73E93AE9-4AF7-46BB-B55E-B1FDBBCE9632}" presName="hierRoot2" presStyleCnt="0"/>
      <dgm:spPr/>
      <dgm:t>
        <a:bodyPr/>
        <a:lstStyle/>
        <a:p>
          <a:endParaRPr lang="es-SV"/>
        </a:p>
      </dgm:t>
    </dgm:pt>
    <dgm:pt modelId="{09B1AEEE-E40B-4BAF-A3D2-835F703FF9DE}" type="pres">
      <dgm:prSet presAssocID="{73E93AE9-4AF7-46BB-B55E-B1FDBBCE9632}" presName="composite2" presStyleCnt="0"/>
      <dgm:spPr/>
      <dgm:t>
        <a:bodyPr/>
        <a:lstStyle/>
        <a:p>
          <a:endParaRPr lang="es-SV"/>
        </a:p>
      </dgm:t>
    </dgm:pt>
    <dgm:pt modelId="{98CD20FC-4C41-438F-8E7D-ADA53EF7DE88}" type="pres">
      <dgm:prSet presAssocID="{73E93AE9-4AF7-46BB-B55E-B1FDBBCE9632}" presName="background2" presStyleLbl="node2" presStyleIdx="0" presStyleCnt="2"/>
      <dgm:spPr/>
      <dgm:t>
        <a:bodyPr/>
        <a:lstStyle/>
        <a:p>
          <a:endParaRPr lang="es-SV"/>
        </a:p>
      </dgm:t>
    </dgm:pt>
    <dgm:pt modelId="{AEE89C40-29DC-4CD9-A2AB-018AD61F416D}" type="pres">
      <dgm:prSet presAssocID="{73E93AE9-4AF7-46BB-B55E-B1FDBBCE9632}" presName="text2" presStyleLbl="fgAcc2" presStyleIdx="0" presStyleCnt="2" custScaleY="46924" custLinFactNeighborX="-15063" custLinFactNeighborY="-38379">
        <dgm:presLayoutVars>
          <dgm:chPref val="3"/>
        </dgm:presLayoutVars>
      </dgm:prSet>
      <dgm:spPr/>
      <dgm:t>
        <a:bodyPr/>
        <a:lstStyle/>
        <a:p>
          <a:endParaRPr lang="es-SV"/>
        </a:p>
      </dgm:t>
    </dgm:pt>
    <dgm:pt modelId="{EC1F57DE-7B10-4D3F-B4CA-0B887B08AA60}" type="pres">
      <dgm:prSet presAssocID="{73E93AE9-4AF7-46BB-B55E-B1FDBBCE9632}" presName="hierChild3" presStyleCnt="0"/>
      <dgm:spPr/>
      <dgm:t>
        <a:bodyPr/>
        <a:lstStyle/>
        <a:p>
          <a:endParaRPr lang="es-SV"/>
        </a:p>
      </dgm:t>
    </dgm:pt>
    <dgm:pt modelId="{CD11ED01-76EA-4A1E-ADD6-53DF79446154}" type="pres">
      <dgm:prSet presAssocID="{6A5E7F31-DB1A-4077-8FB1-15C72409743E}" presName="Name17" presStyleLbl="parChTrans1D3" presStyleIdx="0" presStyleCnt="2"/>
      <dgm:spPr/>
      <dgm:t>
        <a:bodyPr/>
        <a:lstStyle/>
        <a:p>
          <a:endParaRPr lang="es-SV"/>
        </a:p>
      </dgm:t>
    </dgm:pt>
    <dgm:pt modelId="{C66B692B-407A-41CB-A5EF-6418D0F4DA8A}" type="pres">
      <dgm:prSet presAssocID="{3759FE11-7C5D-4EF1-AB85-18E25D6196F4}" presName="hierRoot3" presStyleCnt="0"/>
      <dgm:spPr/>
      <dgm:t>
        <a:bodyPr/>
        <a:lstStyle/>
        <a:p>
          <a:endParaRPr lang="es-SV"/>
        </a:p>
      </dgm:t>
    </dgm:pt>
    <dgm:pt modelId="{D8BC86C9-531C-4699-9731-1DD172BAF2D5}" type="pres">
      <dgm:prSet presAssocID="{3759FE11-7C5D-4EF1-AB85-18E25D6196F4}" presName="composite3" presStyleCnt="0"/>
      <dgm:spPr/>
      <dgm:t>
        <a:bodyPr/>
        <a:lstStyle/>
        <a:p>
          <a:endParaRPr lang="es-SV"/>
        </a:p>
      </dgm:t>
    </dgm:pt>
    <dgm:pt modelId="{B2E7C0A6-2DBF-4BD0-B086-F3D4AEB1D1E5}" type="pres">
      <dgm:prSet presAssocID="{3759FE11-7C5D-4EF1-AB85-18E25D6196F4}" presName="background3" presStyleLbl="node3" presStyleIdx="0" presStyleCnt="2"/>
      <dgm:spPr/>
      <dgm:t>
        <a:bodyPr/>
        <a:lstStyle/>
        <a:p>
          <a:endParaRPr lang="es-SV"/>
        </a:p>
      </dgm:t>
    </dgm:pt>
    <dgm:pt modelId="{C98EB40C-3570-4DBD-A6BD-9745D1F84ED1}" type="pres">
      <dgm:prSet presAssocID="{3759FE11-7C5D-4EF1-AB85-18E25D6196F4}" presName="text3" presStyleLbl="fgAcc3" presStyleIdx="0" presStyleCnt="2" custScaleX="142946" custScaleY="123214">
        <dgm:presLayoutVars>
          <dgm:chPref val="3"/>
        </dgm:presLayoutVars>
      </dgm:prSet>
      <dgm:spPr/>
      <dgm:t>
        <a:bodyPr/>
        <a:lstStyle/>
        <a:p>
          <a:endParaRPr lang="es-SV"/>
        </a:p>
      </dgm:t>
    </dgm:pt>
    <dgm:pt modelId="{2564B370-BA66-4899-BC7F-19084968C35D}" type="pres">
      <dgm:prSet presAssocID="{3759FE11-7C5D-4EF1-AB85-18E25D6196F4}" presName="hierChild4" presStyleCnt="0"/>
      <dgm:spPr/>
      <dgm:t>
        <a:bodyPr/>
        <a:lstStyle/>
        <a:p>
          <a:endParaRPr lang="es-SV"/>
        </a:p>
      </dgm:t>
    </dgm:pt>
    <dgm:pt modelId="{8B8A3AC8-1863-40D7-93BB-CC7A3773433F}" type="pres">
      <dgm:prSet presAssocID="{58FB3445-8FA1-45DA-BA9F-82722B2AAD4E}" presName="Name10" presStyleLbl="parChTrans1D2" presStyleIdx="1" presStyleCnt="2"/>
      <dgm:spPr/>
      <dgm:t>
        <a:bodyPr/>
        <a:lstStyle/>
        <a:p>
          <a:endParaRPr lang="es-SV"/>
        </a:p>
      </dgm:t>
    </dgm:pt>
    <dgm:pt modelId="{FB042B55-CCA1-48B3-8A6D-3BE96E6E7B51}" type="pres">
      <dgm:prSet presAssocID="{06F54273-63FB-4309-9BEE-B30B68994673}" presName="hierRoot2" presStyleCnt="0"/>
      <dgm:spPr/>
      <dgm:t>
        <a:bodyPr/>
        <a:lstStyle/>
        <a:p>
          <a:endParaRPr lang="es-SV"/>
        </a:p>
      </dgm:t>
    </dgm:pt>
    <dgm:pt modelId="{AAB4E966-D7DD-40D1-9E98-7B0545A1FBB7}" type="pres">
      <dgm:prSet presAssocID="{06F54273-63FB-4309-9BEE-B30B68994673}" presName="composite2" presStyleCnt="0"/>
      <dgm:spPr/>
      <dgm:t>
        <a:bodyPr/>
        <a:lstStyle/>
        <a:p>
          <a:endParaRPr lang="es-SV"/>
        </a:p>
      </dgm:t>
    </dgm:pt>
    <dgm:pt modelId="{3E92EE1A-8136-4EBB-9DE8-E8EAED7F3184}" type="pres">
      <dgm:prSet presAssocID="{06F54273-63FB-4309-9BEE-B30B68994673}" presName="background2" presStyleLbl="node2" presStyleIdx="1" presStyleCnt="2"/>
      <dgm:spPr/>
      <dgm:t>
        <a:bodyPr/>
        <a:lstStyle/>
        <a:p>
          <a:endParaRPr lang="es-SV"/>
        </a:p>
      </dgm:t>
    </dgm:pt>
    <dgm:pt modelId="{8A3BF714-53C0-469B-A832-F6239B692173}" type="pres">
      <dgm:prSet presAssocID="{06F54273-63FB-4309-9BEE-B30B68994673}" presName="text2" presStyleLbl="fgAcc2" presStyleIdx="1" presStyleCnt="2" custScaleY="37846" custLinFactNeighborX="18589" custLinFactNeighborY="-34396">
        <dgm:presLayoutVars>
          <dgm:chPref val="3"/>
        </dgm:presLayoutVars>
      </dgm:prSet>
      <dgm:spPr/>
      <dgm:t>
        <a:bodyPr/>
        <a:lstStyle/>
        <a:p>
          <a:endParaRPr lang="es-SV"/>
        </a:p>
      </dgm:t>
    </dgm:pt>
    <dgm:pt modelId="{5AC43034-4AAB-4D81-BE50-B006834DCA1C}" type="pres">
      <dgm:prSet presAssocID="{06F54273-63FB-4309-9BEE-B30B68994673}" presName="hierChild3" presStyleCnt="0"/>
      <dgm:spPr/>
      <dgm:t>
        <a:bodyPr/>
        <a:lstStyle/>
        <a:p>
          <a:endParaRPr lang="es-SV"/>
        </a:p>
      </dgm:t>
    </dgm:pt>
    <dgm:pt modelId="{AB1AA6C4-EDFE-488D-BCB9-307CD04993BC}" type="pres">
      <dgm:prSet presAssocID="{D95F2CED-8DD7-4478-9BBC-8D431699D22B}" presName="Name17" presStyleLbl="parChTrans1D3" presStyleIdx="1" presStyleCnt="2"/>
      <dgm:spPr/>
      <dgm:t>
        <a:bodyPr/>
        <a:lstStyle/>
        <a:p>
          <a:endParaRPr lang="es-SV"/>
        </a:p>
      </dgm:t>
    </dgm:pt>
    <dgm:pt modelId="{52CD0287-528D-4109-A36B-0B7A61460E0D}" type="pres">
      <dgm:prSet presAssocID="{A24DA9F8-6371-4E8D-9E2F-55B10EAECDF2}" presName="hierRoot3" presStyleCnt="0"/>
      <dgm:spPr/>
      <dgm:t>
        <a:bodyPr/>
        <a:lstStyle/>
        <a:p>
          <a:endParaRPr lang="es-SV"/>
        </a:p>
      </dgm:t>
    </dgm:pt>
    <dgm:pt modelId="{39767012-5378-4AF6-B558-22B5D516D6E0}" type="pres">
      <dgm:prSet presAssocID="{A24DA9F8-6371-4E8D-9E2F-55B10EAECDF2}" presName="composite3" presStyleCnt="0"/>
      <dgm:spPr/>
      <dgm:t>
        <a:bodyPr/>
        <a:lstStyle/>
        <a:p>
          <a:endParaRPr lang="es-SV"/>
        </a:p>
      </dgm:t>
    </dgm:pt>
    <dgm:pt modelId="{EDF1839E-8B4B-4231-9827-7D56C9960826}" type="pres">
      <dgm:prSet presAssocID="{A24DA9F8-6371-4E8D-9E2F-55B10EAECDF2}" presName="background3" presStyleLbl="node3" presStyleIdx="1" presStyleCnt="2"/>
      <dgm:spPr/>
      <dgm:t>
        <a:bodyPr/>
        <a:lstStyle/>
        <a:p>
          <a:endParaRPr lang="es-SV"/>
        </a:p>
      </dgm:t>
    </dgm:pt>
    <dgm:pt modelId="{9774C760-0820-41F0-B3F6-3F78FCA8B277}" type="pres">
      <dgm:prSet presAssocID="{A24DA9F8-6371-4E8D-9E2F-55B10EAECDF2}" presName="text3" presStyleLbl="fgAcc3" presStyleIdx="1" presStyleCnt="2" custScaleX="147976" custScaleY="135474" custLinFactNeighborX="-1941" custLinFactNeighborY="4238">
        <dgm:presLayoutVars>
          <dgm:chPref val="3"/>
        </dgm:presLayoutVars>
      </dgm:prSet>
      <dgm:spPr/>
      <dgm:t>
        <a:bodyPr/>
        <a:lstStyle/>
        <a:p>
          <a:endParaRPr lang="es-SV"/>
        </a:p>
      </dgm:t>
    </dgm:pt>
    <dgm:pt modelId="{546586DC-8D11-4736-8314-B46055B7D7A7}" type="pres">
      <dgm:prSet presAssocID="{A24DA9F8-6371-4E8D-9E2F-55B10EAECDF2}" presName="hierChild4" presStyleCnt="0"/>
      <dgm:spPr/>
      <dgm:t>
        <a:bodyPr/>
        <a:lstStyle/>
        <a:p>
          <a:endParaRPr lang="es-SV"/>
        </a:p>
      </dgm:t>
    </dgm:pt>
  </dgm:ptLst>
  <dgm:cxnLst>
    <dgm:cxn modelId="{6A419B61-1955-4477-827E-B71308CFA1D8}" type="presOf" srcId="{06F54273-63FB-4309-9BEE-B30B68994673}" destId="{8A3BF714-53C0-469B-A832-F6239B692173}" srcOrd="0" destOrd="0" presId="urn:microsoft.com/office/officeart/2005/8/layout/hierarchy1"/>
    <dgm:cxn modelId="{A01685BB-5F97-4C87-9D97-4B76247D8F04}" srcId="{73E93AE9-4AF7-46BB-B55E-B1FDBBCE9632}" destId="{3759FE11-7C5D-4EF1-AB85-18E25D6196F4}" srcOrd="0" destOrd="0" parTransId="{6A5E7F31-DB1A-4077-8FB1-15C72409743E}" sibTransId="{AA5963CC-98BC-4413-BA7A-7D9B71838C03}"/>
    <dgm:cxn modelId="{251EEB86-72AD-4A93-A426-F1A5A83859D7}" type="presOf" srcId="{A24DA9F8-6371-4E8D-9E2F-55B10EAECDF2}" destId="{9774C760-0820-41F0-B3F6-3F78FCA8B277}" srcOrd="0" destOrd="0" presId="urn:microsoft.com/office/officeart/2005/8/layout/hierarchy1"/>
    <dgm:cxn modelId="{4C7EB6F0-D6BB-46D2-AC8E-23C0253A04AD}" type="presOf" srcId="{58FB3445-8FA1-45DA-BA9F-82722B2AAD4E}" destId="{8B8A3AC8-1863-40D7-93BB-CC7A3773433F}" srcOrd="0" destOrd="0" presId="urn:microsoft.com/office/officeart/2005/8/layout/hierarchy1"/>
    <dgm:cxn modelId="{5535968A-CEA0-4909-AC30-9F5514AF1644}" type="presOf" srcId="{2F22271B-502C-4678-9C28-875D09EE59FF}" destId="{6F832C91-B3BD-4617-A1B1-21D5ECCB48DC}" srcOrd="0" destOrd="0" presId="urn:microsoft.com/office/officeart/2005/8/layout/hierarchy1"/>
    <dgm:cxn modelId="{0C2E046C-3B93-4D35-9A0C-3B71751E8810}" srcId="{06F54273-63FB-4309-9BEE-B30B68994673}" destId="{A24DA9F8-6371-4E8D-9E2F-55B10EAECDF2}" srcOrd="0" destOrd="0" parTransId="{D95F2CED-8DD7-4478-9BBC-8D431699D22B}" sibTransId="{76388610-3C4E-411B-8098-B85266CC6220}"/>
    <dgm:cxn modelId="{387AC502-5019-45FC-A1D6-4C649897B98C}" srcId="{137167A1-E115-4E59-B621-478CA7ABC4DB}" destId="{2F22271B-502C-4678-9C28-875D09EE59FF}" srcOrd="0" destOrd="0" parTransId="{7746BE3E-1F46-435E-8523-C0CBE1086F3D}" sibTransId="{7F33FB75-589A-42EF-AF38-13EA36B295C6}"/>
    <dgm:cxn modelId="{4B25CA9A-4F98-4E3B-9237-C009C807E21C}" type="presOf" srcId="{137167A1-E115-4E59-B621-478CA7ABC4DB}" destId="{392B0C6E-955B-4CD9-A7A9-5C641CDE59EE}" srcOrd="0" destOrd="0" presId="urn:microsoft.com/office/officeart/2005/8/layout/hierarchy1"/>
    <dgm:cxn modelId="{47ED207A-C7B7-40AC-897D-B45DC1DD5606}" type="presOf" srcId="{240D68C8-019F-4726-A33E-69877F9257C0}" destId="{11315476-B484-43FE-AE9F-C156351C4844}" srcOrd="0" destOrd="0" presId="urn:microsoft.com/office/officeart/2005/8/layout/hierarchy1"/>
    <dgm:cxn modelId="{501185E3-B618-42E0-9DF7-5DEE68F89475}" type="presOf" srcId="{6A5E7F31-DB1A-4077-8FB1-15C72409743E}" destId="{CD11ED01-76EA-4A1E-ADD6-53DF79446154}" srcOrd="0" destOrd="0" presId="urn:microsoft.com/office/officeart/2005/8/layout/hierarchy1"/>
    <dgm:cxn modelId="{8450F373-634C-4C99-9429-40E791B39BFD}" type="presOf" srcId="{73E93AE9-4AF7-46BB-B55E-B1FDBBCE9632}" destId="{AEE89C40-29DC-4CD9-A2AB-018AD61F416D}" srcOrd="0" destOrd="0" presId="urn:microsoft.com/office/officeart/2005/8/layout/hierarchy1"/>
    <dgm:cxn modelId="{AD8AD382-73CA-46D9-B0B0-CA448657603E}" type="presOf" srcId="{3759FE11-7C5D-4EF1-AB85-18E25D6196F4}" destId="{C98EB40C-3570-4DBD-A6BD-9745D1F84ED1}" srcOrd="0" destOrd="0" presId="urn:microsoft.com/office/officeart/2005/8/layout/hierarchy1"/>
    <dgm:cxn modelId="{DD6CF55F-9E56-4EAC-A6BC-786F437CF3EC}" srcId="{2F22271B-502C-4678-9C28-875D09EE59FF}" destId="{73E93AE9-4AF7-46BB-B55E-B1FDBBCE9632}" srcOrd="0" destOrd="0" parTransId="{240D68C8-019F-4726-A33E-69877F9257C0}" sibTransId="{3464DFA0-9DED-4EAE-9616-DD2968D571B7}"/>
    <dgm:cxn modelId="{528E351B-F95A-4AAF-9E62-0CCF709D29AE}" srcId="{2F22271B-502C-4678-9C28-875D09EE59FF}" destId="{06F54273-63FB-4309-9BEE-B30B68994673}" srcOrd="1" destOrd="0" parTransId="{58FB3445-8FA1-45DA-BA9F-82722B2AAD4E}" sibTransId="{A1EC8FB8-8DCF-4535-A97C-B44500AAFFF8}"/>
    <dgm:cxn modelId="{C3202C55-0DBC-438C-8C75-DE6C28838745}" type="presOf" srcId="{D95F2CED-8DD7-4478-9BBC-8D431699D22B}" destId="{AB1AA6C4-EDFE-488D-BCB9-307CD04993BC}" srcOrd="0" destOrd="0" presId="urn:microsoft.com/office/officeart/2005/8/layout/hierarchy1"/>
    <dgm:cxn modelId="{77323E39-FE89-4044-B089-4A84F561B292}" type="presParOf" srcId="{392B0C6E-955B-4CD9-A7A9-5C641CDE59EE}" destId="{9A02AAF4-6863-4B67-AA2A-6A2FC3525CDB}" srcOrd="0" destOrd="0" presId="urn:microsoft.com/office/officeart/2005/8/layout/hierarchy1"/>
    <dgm:cxn modelId="{55950B38-0324-4081-B582-95A7A8080312}" type="presParOf" srcId="{9A02AAF4-6863-4B67-AA2A-6A2FC3525CDB}" destId="{FB9E3386-3F39-414B-BCA1-A4491ECCCA1D}" srcOrd="0" destOrd="0" presId="urn:microsoft.com/office/officeart/2005/8/layout/hierarchy1"/>
    <dgm:cxn modelId="{CDAB2712-6AF7-4F1E-B6DE-9933ED852521}" type="presParOf" srcId="{FB9E3386-3F39-414B-BCA1-A4491ECCCA1D}" destId="{72F11449-A4AA-4B75-990B-4BF7A887EC66}" srcOrd="0" destOrd="0" presId="urn:microsoft.com/office/officeart/2005/8/layout/hierarchy1"/>
    <dgm:cxn modelId="{4514F148-4857-494E-8796-95B61EA1F174}" type="presParOf" srcId="{FB9E3386-3F39-414B-BCA1-A4491ECCCA1D}" destId="{6F832C91-B3BD-4617-A1B1-21D5ECCB48DC}" srcOrd="1" destOrd="0" presId="urn:microsoft.com/office/officeart/2005/8/layout/hierarchy1"/>
    <dgm:cxn modelId="{45206DC2-9BD5-4F79-8E75-026B7B4FC211}" type="presParOf" srcId="{9A02AAF4-6863-4B67-AA2A-6A2FC3525CDB}" destId="{2E320EAE-FF2E-44A1-AED3-AAEFB0FF4F69}" srcOrd="1" destOrd="0" presId="urn:microsoft.com/office/officeart/2005/8/layout/hierarchy1"/>
    <dgm:cxn modelId="{E5F141CF-C125-4D11-A235-BB9B33E6148F}" type="presParOf" srcId="{2E320EAE-FF2E-44A1-AED3-AAEFB0FF4F69}" destId="{11315476-B484-43FE-AE9F-C156351C4844}" srcOrd="0" destOrd="0" presId="urn:microsoft.com/office/officeart/2005/8/layout/hierarchy1"/>
    <dgm:cxn modelId="{4CAD0EA3-2E01-4287-BA2D-6824FABD7FC9}" type="presParOf" srcId="{2E320EAE-FF2E-44A1-AED3-AAEFB0FF4F69}" destId="{6103FC06-E632-4EEE-8388-F713D00ECF45}" srcOrd="1" destOrd="0" presId="urn:microsoft.com/office/officeart/2005/8/layout/hierarchy1"/>
    <dgm:cxn modelId="{12F371BD-0A8C-4D05-97DE-F62EB55859AD}" type="presParOf" srcId="{6103FC06-E632-4EEE-8388-F713D00ECF45}" destId="{09B1AEEE-E40B-4BAF-A3D2-835F703FF9DE}" srcOrd="0" destOrd="0" presId="urn:microsoft.com/office/officeart/2005/8/layout/hierarchy1"/>
    <dgm:cxn modelId="{84AF56A5-7A00-4C51-B764-A54E64466A72}" type="presParOf" srcId="{09B1AEEE-E40B-4BAF-A3D2-835F703FF9DE}" destId="{98CD20FC-4C41-438F-8E7D-ADA53EF7DE88}" srcOrd="0" destOrd="0" presId="urn:microsoft.com/office/officeart/2005/8/layout/hierarchy1"/>
    <dgm:cxn modelId="{41C5AEF1-E6EB-4DE5-B9C3-C155BB5E79BB}" type="presParOf" srcId="{09B1AEEE-E40B-4BAF-A3D2-835F703FF9DE}" destId="{AEE89C40-29DC-4CD9-A2AB-018AD61F416D}" srcOrd="1" destOrd="0" presId="urn:microsoft.com/office/officeart/2005/8/layout/hierarchy1"/>
    <dgm:cxn modelId="{8861A8BF-96E2-41DD-B96B-D5FAF9947A51}" type="presParOf" srcId="{6103FC06-E632-4EEE-8388-F713D00ECF45}" destId="{EC1F57DE-7B10-4D3F-B4CA-0B887B08AA60}" srcOrd="1" destOrd="0" presId="urn:microsoft.com/office/officeart/2005/8/layout/hierarchy1"/>
    <dgm:cxn modelId="{495A14BC-4504-4077-88B6-245C098CE719}" type="presParOf" srcId="{EC1F57DE-7B10-4D3F-B4CA-0B887B08AA60}" destId="{CD11ED01-76EA-4A1E-ADD6-53DF79446154}" srcOrd="0" destOrd="0" presId="urn:microsoft.com/office/officeart/2005/8/layout/hierarchy1"/>
    <dgm:cxn modelId="{0785FFD4-7D1A-4681-A94D-19EE33AE0D82}" type="presParOf" srcId="{EC1F57DE-7B10-4D3F-B4CA-0B887B08AA60}" destId="{C66B692B-407A-41CB-A5EF-6418D0F4DA8A}" srcOrd="1" destOrd="0" presId="urn:microsoft.com/office/officeart/2005/8/layout/hierarchy1"/>
    <dgm:cxn modelId="{7348C8C7-2ACC-4420-91A4-7D001AEB2D20}" type="presParOf" srcId="{C66B692B-407A-41CB-A5EF-6418D0F4DA8A}" destId="{D8BC86C9-531C-4699-9731-1DD172BAF2D5}" srcOrd="0" destOrd="0" presId="urn:microsoft.com/office/officeart/2005/8/layout/hierarchy1"/>
    <dgm:cxn modelId="{AA9BC131-7EF6-482A-BCAE-92FD1F9973BA}" type="presParOf" srcId="{D8BC86C9-531C-4699-9731-1DD172BAF2D5}" destId="{B2E7C0A6-2DBF-4BD0-B086-F3D4AEB1D1E5}" srcOrd="0" destOrd="0" presId="urn:microsoft.com/office/officeart/2005/8/layout/hierarchy1"/>
    <dgm:cxn modelId="{CD42943C-F932-412B-8766-A3C2ECF5A3C9}" type="presParOf" srcId="{D8BC86C9-531C-4699-9731-1DD172BAF2D5}" destId="{C98EB40C-3570-4DBD-A6BD-9745D1F84ED1}" srcOrd="1" destOrd="0" presId="urn:microsoft.com/office/officeart/2005/8/layout/hierarchy1"/>
    <dgm:cxn modelId="{EE8B69EC-4E3A-4DA6-9845-5962BBE15AF3}" type="presParOf" srcId="{C66B692B-407A-41CB-A5EF-6418D0F4DA8A}" destId="{2564B370-BA66-4899-BC7F-19084968C35D}" srcOrd="1" destOrd="0" presId="urn:microsoft.com/office/officeart/2005/8/layout/hierarchy1"/>
    <dgm:cxn modelId="{21B8196C-FD7C-4922-AF28-4A2D07399714}" type="presParOf" srcId="{2E320EAE-FF2E-44A1-AED3-AAEFB0FF4F69}" destId="{8B8A3AC8-1863-40D7-93BB-CC7A3773433F}" srcOrd="2" destOrd="0" presId="urn:microsoft.com/office/officeart/2005/8/layout/hierarchy1"/>
    <dgm:cxn modelId="{9E5AE253-B9B5-40EC-B302-55C8FF4D6934}" type="presParOf" srcId="{2E320EAE-FF2E-44A1-AED3-AAEFB0FF4F69}" destId="{FB042B55-CCA1-48B3-8A6D-3BE96E6E7B51}" srcOrd="3" destOrd="0" presId="urn:microsoft.com/office/officeart/2005/8/layout/hierarchy1"/>
    <dgm:cxn modelId="{2965ECDB-F465-4CDC-A14A-947A677D3D19}" type="presParOf" srcId="{FB042B55-CCA1-48B3-8A6D-3BE96E6E7B51}" destId="{AAB4E966-D7DD-40D1-9E98-7B0545A1FBB7}" srcOrd="0" destOrd="0" presId="urn:microsoft.com/office/officeart/2005/8/layout/hierarchy1"/>
    <dgm:cxn modelId="{EE7AB215-11B1-4533-9AF5-D25B8F6E4513}" type="presParOf" srcId="{AAB4E966-D7DD-40D1-9E98-7B0545A1FBB7}" destId="{3E92EE1A-8136-4EBB-9DE8-E8EAED7F3184}" srcOrd="0" destOrd="0" presId="urn:microsoft.com/office/officeart/2005/8/layout/hierarchy1"/>
    <dgm:cxn modelId="{23735815-86CB-4E6B-88E5-FA083A696FE2}" type="presParOf" srcId="{AAB4E966-D7DD-40D1-9E98-7B0545A1FBB7}" destId="{8A3BF714-53C0-469B-A832-F6239B692173}" srcOrd="1" destOrd="0" presId="urn:microsoft.com/office/officeart/2005/8/layout/hierarchy1"/>
    <dgm:cxn modelId="{EE59BB2A-E3FD-4727-94C1-9D4E8A612BBD}" type="presParOf" srcId="{FB042B55-CCA1-48B3-8A6D-3BE96E6E7B51}" destId="{5AC43034-4AAB-4D81-BE50-B006834DCA1C}" srcOrd="1" destOrd="0" presId="urn:microsoft.com/office/officeart/2005/8/layout/hierarchy1"/>
    <dgm:cxn modelId="{3B783DAE-FF74-415F-BD5C-D1C6B33BB187}" type="presParOf" srcId="{5AC43034-4AAB-4D81-BE50-B006834DCA1C}" destId="{AB1AA6C4-EDFE-488D-BCB9-307CD04993BC}" srcOrd="0" destOrd="0" presId="urn:microsoft.com/office/officeart/2005/8/layout/hierarchy1"/>
    <dgm:cxn modelId="{1BB329DD-52C4-428C-A393-21CC7CBE1EFC}" type="presParOf" srcId="{5AC43034-4AAB-4D81-BE50-B006834DCA1C}" destId="{52CD0287-528D-4109-A36B-0B7A61460E0D}" srcOrd="1" destOrd="0" presId="urn:microsoft.com/office/officeart/2005/8/layout/hierarchy1"/>
    <dgm:cxn modelId="{9E9B20FE-DDF9-46BC-8604-97D20A95FC0D}" type="presParOf" srcId="{52CD0287-528D-4109-A36B-0B7A61460E0D}" destId="{39767012-5378-4AF6-B558-22B5D516D6E0}" srcOrd="0" destOrd="0" presId="urn:microsoft.com/office/officeart/2005/8/layout/hierarchy1"/>
    <dgm:cxn modelId="{838DCF0B-09E1-4234-8368-5EB2B765AF8D}" type="presParOf" srcId="{39767012-5378-4AF6-B558-22B5D516D6E0}" destId="{EDF1839E-8B4B-4231-9827-7D56C9960826}" srcOrd="0" destOrd="0" presId="urn:microsoft.com/office/officeart/2005/8/layout/hierarchy1"/>
    <dgm:cxn modelId="{0E348B4F-05DD-4972-9F6C-447C38E7E4D2}" type="presParOf" srcId="{39767012-5378-4AF6-B558-22B5D516D6E0}" destId="{9774C760-0820-41F0-B3F6-3F78FCA8B277}" srcOrd="1" destOrd="0" presId="urn:microsoft.com/office/officeart/2005/8/layout/hierarchy1"/>
    <dgm:cxn modelId="{4F6DA6DB-AF4F-480B-B404-1DE16F72FF72}" type="presParOf" srcId="{52CD0287-528D-4109-A36B-0B7A61460E0D}" destId="{546586DC-8D11-4736-8314-B46055B7D7A7}"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52D061-41C5-45EF-809C-6AEE42C55586}" type="doc">
      <dgm:prSet loTypeId="urn:microsoft.com/office/officeart/2005/8/layout/radial3" loCatId="relationship" qsTypeId="urn:microsoft.com/office/officeart/2005/8/quickstyle/3d3" qsCatId="3D" csTypeId="urn:microsoft.com/office/officeart/2005/8/colors/colorful5" csCatId="colorful" phldr="1"/>
      <dgm:spPr/>
      <dgm:t>
        <a:bodyPr/>
        <a:lstStyle/>
        <a:p>
          <a:endParaRPr lang="es-SV"/>
        </a:p>
      </dgm:t>
    </dgm:pt>
    <dgm:pt modelId="{99D7055D-F7EF-4DCE-B789-FFBB74FD869D}">
      <dgm:prSet phldrT="[Texto]"/>
      <dgm:spPr/>
      <dgm:t>
        <a:bodyPr/>
        <a:lstStyle/>
        <a:p>
          <a:r>
            <a:rPr lang="es-SV" u="none" dirty="0" smtClean="0">
              <a:solidFill>
                <a:schemeClr val="accent6">
                  <a:lumMod val="60000"/>
                  <a:lumOff val="40000"/>
                </a:schemeClr>
              </a:solidFill>
            </a:rPr>
            <a:t>Tipos de sanciones</a:t>
          </a:r>
          <a:endParaRPr lang="es-SV" u="none" dirty="0">
            <a:solidFill>
              <a:schemeClr val="accent6">
                <a:lumMod val="60000"/>
                <a:lumOff val="40000"/>
              </a:schemeClr>
            </a:solidFill>
          </a:endParaRPr>
        </a:p>
      </dgm:t>
    </dgm:pt>
    <dgm:pt modelId="{CA28A5D4-E642-4824-91E0-EA84ADF2ACD3}" type="parTrans" cxnId="{B509F5F5-CE26-4417-B571-B38331D3A9C5}">
      <dgm:prSet/>
      <dgm:spPr/>
      <dgm:t>
        <a:bodyPr/>
        <a:lstStyle/>
        <a:p>
          <a:endParaRPr lang="es-SV"/>
        </a:p>
      </dgm:t>
    </dgm:pt>
    <dgm:pt modelId="{3EBA2DE1-084F-4272-BFCB-D372E6939C2A}" type="sibTrans" cxnId="{B509F5F5-CE26-4417-B571-B38331D3A9C5}">
      <dgm:prSet/>
      <dgm:spPr/>
      <dgm:t>
        <a:bodyPr/>
        <a:lstStyle/>
        <a:p>
          <a:endParaRPr lang="es-SV"/>
        </a:p>
      </dgm:t>
    </dgm:pt>
    <dgm:pt modelId="{E82BB89C-FA02-4E2F-AE1C-1743863DF5C9}">
      <dgm:prSet phldrT="[Texto]"/>
      <dgm:spPr/>
      <dgm:t>
        <a:bodyPr/>
        <a:lstStyle/>
        <a:p>
          <a:r>
            <a:rPr lang="es-SV" dirty="0" smtClean="0">
              <a:latin typeface="Arial" pitchFamily="34" charset="0"/>
              <a:cs typeface="Arial" pitchFamily="34" charset="0"/>
            </a:rPr>
            <a:t>Amonestación verbal.</a:t>
          </a:r>
          <a:endParaRPr lang="es-SV" dirty="0">
            <a:latin typeface="Arial" pitchFamily="34" charset="0"/>
            <a:cs typeface="Arial" pitchFamily="34" charset="0"/>
          </a:endParaRPr>
        </a:p>
      </dgm:t>
    </dgm:pt>
    <dgm:pt modelId="{F00EA1DA-2EE6-4002-850D-548588E505C2}" type="parTrans" cxnId="{4EA2FD64-D04F-487D-84A7-386962BF52D3}">
      <dgm:prSet/>
      <dgm:spPr/>
      <dgm:t>
        <a:bodyPr/>
        <a:lstStyle/>
        <a:p>
          <a:endParaRPr lang="es-SV"/>
        </a:p>
      </dgm:t>
    </dgm:pt>
    <dgm:pt modelId="{F841683F-93D6-45B7-A31C-89B6B150C516}" type="sibTrans" cxnId="{4EA2FD64-D04F-487D-84A7-386962BF52D3}">
      <dgm:prSet/>
      <dgm:spPr/>
      <dgm:t>
        <a:bodyPr/>
        <a:lstStyle/>
        <a:p>
          <a:endParaRPr lang="es-SV"/>
        </a:p>
      </dgm:t>
    </dgm:pt>
    <dgm:pt modelId="{822812F7-2B6D-4A72-BC6C-A17550B1A06F}">
      <dgm:prSet phldrT="[Texto]"/>
      <dgm:spPr/>
      <dgm:t>
        <a:bodyPr/>
        <a:lstStyle/>
        <a:p>
          <a:r>
            <a:rPr lang="es-SV" dirty="0" smtClean="0">
              <a:latin typeface="Arial" pitchFamily="34" charset="0"/>
              <a:cs typeface="Arial" pitchFamily="34" charset="0"/>
            </a:rPr>
            <a:t>Amonestación escrita. </a:t>
          </a:r>
          <a:endParaRPr lang="es-SV" dirty="0">
            <a:latin typeface="Arial" pitchFamily="34" charset="0"/>
            <a:cs typeface="Arial" pitchFamily="34" charset="0"/>
          </a:endParaRPr>
        </a:p>
      </dgm:t>
    </dgm:pt>
    <dgm:pt modelId="{9588C50A-A7D9-4F92-AEBD-C9D239399150}" type="parTrans" cxnId="{D6C0F3C3-5D9B-40F1-BFB8-4F51BBF1D70E}">
      <dgm:prSet/>
      <dgm:spPr/>
      <dgm:t>
        <a:bodyPr/>
        <a:lstStyle/>
        <a:p>
          <a:endParaRPr lang="es-SV"/>
        </a:p>
      </dgm:t>
    </dgm:pt>
    <dgm:pt modelId="{0C2119C0-E483-4D40-BB32-125F35868B95}" type="sibTrans" cxnId="{D6C0F3C3-5D9B-40F1-BFB8-4F51BBF1D70E}">
      <dgm:prSet/>
      <dgm:spPr/>
      <dgm:t>
        <a:bodyPr/>
        <a:lstStyle/>
        <a:p>
          <a:endParaRPr lang="es-SV"/>
        </a:p>
      </dgm:t>
    </dgm:pt>
    <dgm:pt modelId="{2E176E2C-459D-481F-A188-D8FC958F418C}">
      <dgm:prSet/>
      <dgm:spPr/>
      <dgm:t>
        <a:bodyPr/>
        <a:lstStyle/>
        <a:p>
          <a:r>
            <a:rPr lang="es-SV" dirty="0" smtClean="0">
              <a:latin typeface="Arial" pitchFamily="34" charset="0"/>
              <a:cs typeface="Arial" pitchFamily="34" charset="0"/>
            </a:rPr>
            <a:t>Multa de uno a quince salarios mínimos urbanos superior vigente.</a:t>
          </a:r>
          <a:endParaRPr lang="es-SV" dirty="0">
            <a:latin typeface="Arial" pitchFamily="34" charset="0"/>
            <a:cs typeface="Arial" pitchFamily="34" charset="0"/>
          </a:endParaRPr>
        </a:p>
      </dgm:t>
    </dgm:pt>
    <dgm:pt modelId="{9EA2C7DB-44A7-49A0-B46C-D7DB021AE107}" type="parTrans" cxnId="{F30E8AB8-08A8-428D-9347-6FEE37FEB53D}">
      <dgm:prSet/>
      <dgm:spPr/>
      <dgm:t>
        <a:bodyPr/>
        <a:lstStyle/>
        <a:p>
          <a:endParaRPr lang="es-SV"/>
        </a:p>
      </dgm:t>
    </dgm:pt>
    <dgm:pt modelId="{7B6D6A51-4BCE-4FC6-AE64-33AB78B359A6}" type="sibTrans" cxnId="{F30E8AB8-08A8-428D-9347-6FEE37FEB53D}">
      <dgm:prSet/>
      <dgm:spPr/>
      <dgm:t>
        <a:bodyPr/>
        <a:lstStyle/>
        <a:p>
          <a:endParaRPr lang="es-SV"/>
        </a:p>
      </dgm:t>
    </dgm:pt>
    <dgm:pt modelId="{B61ADA96-8669-4575-871B-EF1011425F3A}">
      <dgm:prSet/>
      <dgm:spPr/>
      <dgm:t>
        <a:bodyPr/>
        <a:lstStyle/>
        <a:p>
          <a:r>
            <a:rPr lang="es-SV" dirty="0" smtClean="0">
              <a:latin typeface="Arial" pitchFamily="34" charset="0"/>
              <a:cs typeface="Arial" pitchFamily="34" charset="0"/>
            </a:rPr>
            <a:t>Suspensión temporal hasta por cinco años en el ejercicio de la contaduría pública</a:t>
          </a:r>
          <a:endParaRPr lang="es-SV" dirty="0">
            <a:latin typeface="Arial" pitchFamily="34" charset="0"/>
            <a:cs typeface="Arial" pitchFamily="34" charset="0"/>
          </a:endParaRPr>
        </a:p>
      </dgm:t>
    </dgm:pt>
    <dgm:pt modelId="{7AA2D469-C03D-4781-864A-C2FA14EA260E}" type="parTrans" cxnId="{8108A36F-F8B2-4A9B-8D47-E305FB0A15C1}">
      <dgm:prSet/>
      <dgm:spPr/>
      <dgm:t>
        <a:bodyPr/>
        <a:lstStyle/>
        <a:p>
          <a:endParaRPr lang="es-SV"/>
        </a:p>
      </dgm:t>
    </dgm:pt>
    <dgm:pt modelId="{C59E8D3C-CE03-465C-BC7D-9ADC215F3661}" type="sibTrans" cxnId="{8108A36F-F8B2-4A9B-8D47-E305FB0A15C1}">
      <dgm:prSet/>
      <dgm:spPr/>
      <dgm:t>
        <a:bodyPr/>
        <a:lstStyle/>
        <a:p>
          <a:endParaRPr lang="es-SV"/>
        </a:p>
      </dgm:t>
    </dgm:pt>
    <dgm:pt modelId="{906750FD-243C-4BFD-A024-C520ED918241}" type="pres">
      <dgm:prSet presAssocID="{7E52D061-41C5-45EF-809C-6AEE42C55586}" presName="composite" presStyleCnt="0">
        <dgm:presLayoutVars>
          <dgm:chMax val="1"/>
          <dgm:dir/>
          <dgm:resizeHandles val="exact"/>
        </dgm:presLayoutVars>
      </dgm:prSet>
      <dgm:spPr/>
      <dgm:t>
        <a:bodyPr/>
        <a:lstStyle/>
        <a:p>
          <a:endParaRPr lang="es-SV"/>
        </a:p>
      </dgm:t>
    </dgm:pt>
    <dgm:pt modelId="{A3AE21F6-0CBD-488C-8879-F34D6E7EAF96}" type="pres">
      <dgm:prSet presAssocID="{7E52D061-41C5-45EF-809C-6AEE42C55586}" presName="radial" presStyleCnt="0">
        <dgm:presLayoutVars>
          <dgm:animLvl val="ctr"/>
        </dgm:presLayoutVars>
      </dgm:prSet>
      <dgm:spPr/>
    </dgm:pt>
    <dgm:pt modelId="{9C79E562-7D32-4396-A06A-2E8F099D3B4C}" type="pres">
      <dgm:prSet presAssocID="{99D7055D-F7EF-4DCE-B789-FFBB74FD869D}" presName="centerShape" presStyleLbl="vennNode1" presStyleIdx="0" presStyleCnt="5" custLinFactNeighborX="-1645" custLinFactNeighborY="-306"/>
      <dgm:spPr/>
      <dgm:t>
        <a:bodyPr/>
        <a:lstStyle/>
        <a:p>
          <a:endParaRPr lang="es-SV"/>
        </a:p>
      </dgm:t>
    </dgm:pt>
    <dgm:pt modelId="{C1DB82FB-D0AC-487E-98E6-F6422C7EA06E}" type="pres">
      <dgm:prSet presAssocID="{E82BB89C-FA02-4E2F-AE1C-1743863DF5C9}" presName="node" presStyleLbl="vennNode1" presStyleIdx="1" presStyleCnt="5" custRadScaleRad="100195" custRadScaleInc="3679">
        <dgm:presLayoutVars>
          <dgm:bulletEnabled val="1"/>
        </dgm:presLayoutVars>
      </dgm:prSet>
      <dgm:spPr/>
      <dgm:t>
        <a:bodyPr/>
        <a:lstStyle/>
        <a:p>
          <a:endParaRPr lang="es-SV"/>
        </a:p>
      </dgm:t>
    </dgm:pt>
    <dgm:pt modelId="{550F45FF-2030-4449-9F63-BE3CEFB7B314}" type="pres">
      <dgm:prSet presAssocID="{B61ADA96-8669-4575-871B-EF1011425F3A}" presName="node" presStyleLbl="vennNode1" presStyleIdx="2" presStyleCnt="5" custScaleX="157982" custScaleY="130942">
        <dgm:presLayoutVars>
          <dgm:bulletEnabled val="1"/>
        </dgm:presLayoutVars>
      </dgm:prSet>
      <dgm:spPr/>
      <dgm:t>
        <a:bodyPr/>
        <a:lstStyle/>
        <a:p>
          <a:endParaRPr lang="es-SV"/>
        </a:p>
      </dgm:t>
    </dgm:pt>
    <dgm:pt modelId="{770026DC-2B27-400E-A660-1EB790E43FF9}" type="pres">
      <dgm:prSet presAssocID="{2E176E2C-459D-481F-A188-D8FC958F418C}" presName="node" presStyleLbl="vennNode1" presStyleIdx="3" presStyleCnt="5" custRadScaleRad="100423" custRadScaleInc="-5826">
        <dgm:presLayoutVars>
          <dgm:bulletEnabled val="1"/>
        </dgm:presLayoutVars>
      </dgm:prSet>
      <dgm:spPr/>
      <dgm:t>
        <a:bodyPr/>
        <a:lstStyle/>
        <a:p>
          <a:endParaRPr lang="es-SV"/>
        </a:p>
      </dgm:t>
    </dgm:pt>
    <dgm:pt modelId="{BCA3650F-4554-4AEB-91B1-4D274A0F0A4E}" type="pres">
      <dgm:prSet presAssocID="{822812F7-2B6D-4A72-BC6C-A17550B1A06F}" presName="node" presStyleLbl="vennNode1" presStyleIdx="4" presStyleCnt="5" custScaleX="145911" custScaleY="130942">
        <dgm:presLayoutVars>
          <dgm:bulletEnabled val="1"/>
        </dgm:presLayoutVars>
      </dgm:prSet>
      <dgm:spPr/>
      <dgm:t>
        <a:bodyPr/>
        <a:lstStyle/>
        <a:p>
          <a:endParaRPr lang="es-SV"/>
        </a:p>
      </dgm:t>
    </dgm:pt>
  </dgm:ptLst>
  <dgm:cxnLst>
    <dgm:cxn modelId="{C558BF82-3A43-435C-A2CA-B0F58399F7DB}" type="presOf" srcId="{822812F7-2B6D-4A72-BC6C-A17550B1A06F}" destId="{BCA3650F-4554-4AEB-91B1-4D274A0F0A4E}" srcOrd="0" destOrd="0" presId="urn:microsoft.com/office/officeart/2005/8/layout/radial3"/>
    <dgm:cxn modelId="{4EA2FD64-D04F-487D-84A7-386962BF52D3}" srcId="{99D7055D-F7EF-4DCE-B789-FFBB74FD869D}" destId="{E82BB89C-FA02-4E2F-AE1C-1743863DF5C9}" srcOrd="0" destOrd="0" parTransId="{F00EA1DA-2EE6-4002-850D-548588E505C2}" sibTransId="{F841683F-93D6-45B7-A31C-89B6B150C516}"/>
    <dgm:cxn modelId="{AD2429FA-75A4-40F9-8EFA-7B20A30CC2D7}" type="presOf" srcId="{99D7055D-F7EF-4DCE-B789-FFBB74FD869D}" destId="{9C79E562-7D32-4396-A06A-2E8F099D3B4C}" srcOrd="0" destOrd="0" presId="urn:microsoft.com/office/officeart/2005/8/layout/radial3"/>
    <dgm:cxn modelId="{3339E213-5825-4E65-A77E-4FB49944B73D}" type="presOf" srcId="{2E176E2C-459D-481F-A188-D8FC958F418C}" destId="{770026DC-2B27-400E-A660-1EB790E43FF9}" srcOrd="0" destOrd="0" presId="urn:microsoft.com/office/officeart/2005/8/layout/radial3"/>
    <dgm:cxn modelId="{D6C0F3C3-5D9B-40F1-BFB8-4F51BBF1D70E}" srcId="{99D7055D-F7EF-4DCE-B789-FFBB74FD869D}" destId="{822812F7-2B6D-4A72-BC6C-A17550B1A06F}" srcOrd="3" destOrd="0" parTransId="{9588C50A-A7D9-4F92-AEBD-C9D239399150}" sibTransId="{0C2119C0-E483-4D40-BB32-125F35868B95}"/>
    <dgm:cxn modelId="{0C4E9E1E-AEE6-4CE2-964A-15271DAAECA7}" type="presOf" srcId="{B61ADA96-8669-4575-871B-EF1011425F3A}" destId="{550F45FF-2030-4449-9F63-BE3CEFB7B314}" srcOrd="0" destOrd="0" presId="urn:microsoft.com/office/officeart/2005/8/layout/radial3"/>
    <dgm:cxn modelId="{B509F5F5-CE26-4417-B571-B38331D3A9C5}" srcId="{7E52D061-41C5-45EF-809C-6AEE42C55586}" destId="{99D7055D-F7EF-4DCE-B789-FFBB74FD869D}" srcOrd="0" destOrd="0" parTransId="{CA28A5D4-E642-4824-91E0-EA84ADF2ACD3}" sibTransId="{3EBA2DE1-084F-4272-BFCB-D372E6939C2A}"/>
    <dgm:cxn modelId="{8108A36F-F8B2-4A9B-8D47-E305FB0A15C1}" srcId="{99D7055D-F7EF-4DCE-B789-FFBB74FD869D}" destId="{B61ADA96-8669-4575-871B-EF1011425F3A}" srcOrd="1" destOrd="0" parTransId="{7AA2D469-C03D-4781-864A-C2FA14EA260E}" sibTransId="{C59E8D3C-CE03-465C-BC7D-9ADC215F3661}"/>
    <dgm:cxn modelId="{F30E8AB8-08A8-428D-9347-6FEE37FEB53D}" srcId="{99D7055D-F7EF-4DCE-B789-FFBB74FD869D}" destId="{2E176E2C-459D-481F-A188-D8FC958F418C}" srcOrd="2" destOrd="0" parTransId="{9EA2C7DB-44A7-49A0-B46C-D7DB021AE107}" sibTransId="{7B6D6A51-4BCE-4FC6-AE64-33AB78B359A6}"/>
    <dgm:cxn modelId="{093910B4-ED2D-4E2E-9FF8-315354EC2A34}" type="presOf" srcId="{7E52D061-41C5-45EF-809C-6AEE42C55586}" destId="{906750FD-243C-4BFD-A024-C520ED918241}" srcOrd="0" destOrd="0" presId="urn:microsoft.com/office/officeart/2005/8/layout/radial3"/>
    <dgm:cxn modelId="{B79C0F00-6FCA-4EF8-9A7E-6AAD1E3581EC}" type="presOf" srcId="{E82BB89C-FA02-4E2F-AE1C-1743863DF5C9}" destId="{C1DB82FB-D0AC-487E-98E6-F6422C7EA06E}" srcOrd="0" destOrd="0" presId="urn:microsoft.com/office/officeart/2005/8/layout/radial3"/>
    <dgm:cxn modelId="{B91BF64C-D557-4731-83DA-28AD97EBF750}" type="presParOf" srcId="{906750FD-243C-4BFD-A024-C520ED918241}" destId="{A3AE21F6-0CBD-488C-8879-F34D6E7EAF96}" srcOrd="0" destOrd="0" presId="urn:microsoft.com/office/officeart/2005/8/layout/radial3"/>
    <dgm:cxn modelId="{856F1C6D-1F82-449A-B5E2-42DA797F9B5D}" type="presParOf" srcId="{A3AE21F6-0CBD-488C-8879-F34D6E7EAF96}" destId="{9C79E562-7D32-4396-A06A-2E8F099D3B4C}" srcOrd="0" destOrd="0" presId="urn:microsoft.com/office/officeart/2005/8/layout/radial3"/>
    <dgm:cxn modelId="{A71DC5DA-B4A5-4778-9AA9-92589A64F402}" type="presParOf" srcId="{A3AE21F6-0CBD-488C-8879-F34D6E7EAF96}" destId="{C1DB82FB-D0AC-487E-98E6-F6422C7EA06E}" srcOrd="1" destOrd="0" presId="urn:microsoft.com/office/officeart/2005/8/layout/radial3"/>
    <dgm:cxn modelId="{D5F204F1-4BBF-4104-A520-BA5F831698A2}" type="presParOf" srcId="{A3AE21F6-0CBD-488C-8879-F34D6E7EAF96}" destId="{550F45FF-2030-4449-9F63-BE3CEFB7B314}" srcOrd="2" destOrd="0" presId="urn:microsoft.com/office/officeart/2005/8/layout/radial3"/>
    <dgm:cxn modelId="{2B4B8FE5-7BE8-4C0B-AB80-12D0994A92C4}" type="presParOf" srcId="{A3AE21F6-0CBD-488C-8879-F34D6E7EAF96}" destId="{770026DC-2B27-400E-A660-1EB790E43FF9}" srcOrd="3" destOrd="0" presId="urn:microsoft.com/office/officeart/2005/8/layout/radial3"/>
    <dgm:cxn modelId="{FFC10183-EBDF-4CEF-B041-671305B2B432}" type="presParOf" srcId="{A3AE21F6-0CBD-488C-8879-F34D6E7EAF96}" destId="{BCA3650F-4554-4AEB-91B1-4D274A0F0A4E}" srcOrd="4"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1AA6C4-EDFE-488D-BCB9-307CD04993BC}">
      <dsp:nvSpPr>
        <dsp:cNvPr id="0" name=""/>
        <dsp:cNvSpPr/>
      </dsp:nvSpPr>
      <dsp:spPr>
        <a:xfrm>
          <a:off x="6147358" y="2243503"/>
          <a:ext cx="529026" cy="1316410"/>
        </a:xfrm>
        <a:custGeom>
          <a:avLst/>
          <a:gdLst/>
          <a:ahLst/>
          <a:cxnLst/>
          <a:rect l="0" t="0" r="0" b="0"/>
          <a:pathLst>
            <a:path>
              <a:moveTo>
                <a:pt x="529026" y="0"/>
              </a:moveTo>
              <a:lnTo>
                <a:pt x="529026" y="1077694"/>
              </a:lnTo>
              <a:lnTo>
                <a:pt x="0" y="1077694"/>
              </a:lnTo>
              <a:lnTo>
                <a:pt x="0" y="1316410"/>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8A3AC8-1863-40D7-93BB-CC7A3773433F}">
      <dsp:nvSpPr>
        <dsp:cNvPr id="0" name=""/>
        <dsp:cNvSpPr/>
      </dsp:nvSpPr>
      <dsp:spPr>
        <a:xfrm>
          <a:off x="4036906" y="1437619"/>
          <a:ext cx="2639478" cy="186611"/>
        </a:xfrm>
        <a:custGeom>
          <a:avLst/>
          <a:gdLst/>
          <a:ahLst/>
          <a:cxnLst/>
          <a:rect l="0" t="0" r="0" b="0"/>
          <a:pathLst>
            <a:path>
              <a:moveTo>
                <a:pt x="0" y="0"/>
              </a:moveTo>
              <a:lnTo>
                <a:pt x="2639478" y="0"/>
              </a:lnTo>
              <a:lnTo>
                <a:pt x="2639478" y="186611"/>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11ED01-76EA-4A1E-ADD6-53DF79446154}">
      <dsp:nvSpPr>
        <dsp:cNvPr id="0" name=""/>
        <dsp:cNvSpPr/>
      </dsp:nvSpPr>
      <dsp:spPr>
        <a:xfrm>
          <a:off x="1488286" y="2326873"/>
          <a:ext cx="388150" cy="1377427"/>
        </a:xfrm>
        <a:custGeom>
          <a:avLst/>
          <a:gdLst/>
          <a:ahLst/>
          <a:cxnLst/>
          <a:rect l="0" t="0" r="0" b="0"/>
          <a:pathLst>
            <a:path>
              <a:moveTo>
                <a:pt x="0" y="0"/>
              </a:moveTo>
              <a:lnTo>
                <a:pt x="0" y="1138710"/>
              </a:lnTo>
              <a:lnTo>
                <a:pt x="388150" y="1138710"/>
              </a:lnTo>
              <a:lnTo>
                <a:pt x="388150" y="1377427"/>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315476-B484-43FE-AE9F-C156351C4844}">
      <dsp:nvSpPr>
        <dsp:cNvPr id="0" name=""/>
        <dsp:cNvSpPr/>
      </dsp:nvSpPr>
      <dsp:spPr>
        <a:xfrm>
          <a:off x="1488286" y="1437619"/>
          <a:ext cx="2548619" cy="121438"/>
        </a:xfrm>
        <a:custGeom>
          <a:avLst/>
          <a:gdLst/>
          <a:ahLst/>
          <a:cxnLst/>
          <a:rect l="0" t="0" r="0" b="0"/>
          <a:pathLst>
            <a:path>
              <a:moveTo>
                <a:pt x="2548619" y="0"/>
              </a:moveTo>
              <a:lnTo>
                <a:pt x="0" y="0"/>
              </a:lnTo>
              <a:lnTo>
                <a:pt x="0" y="121438"/>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F11449-A4AA-4B75-990B-4BF7A887EC66}">
      <dsp:nvSpPr>
        <dsp:cNvPr id="0" name=""/>
        <dsp:cNvSpPr/>
      </dsp:nvSpPr>
      <dsp:spPr>
        <a:xfrm>
          <a:off x="2845553" y="4157"/>
          <a:ext cx="2382706" cy="1433461"/>
        </a:xfrm>
        <a:prstGeom prst="roundRect">
          <a:avLst>
            <a:gd name="adj" fmla="val 10000"/>
          </a:avLst>
        </a:prstGeom>
        <a:solidFill>
          <a:schemeClr val="accent6">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832C91-B3BD-4617-A1B1-21D5ECCB48DC}">
      <dsp:nvSpPr>
        <dsp:cNvPr id="0" name=""/>
        <dsp:cNvSpPr/>
      </dsp:nvSpPr>
      <dsp:spPr>
        <a:xfrm>
          <a:off x="3131869" y="276157"/>
          <a:ext cx="2382706" cy="1433461"/>
        </a:xfrm>
        <a:prstGeom prst="roundRect">
          <a:avLst>
            <a:gd name="adj" fmla="val 10000"/>
          </a:avLst>
        </a:prstGeom>
        <a:solidFill>
          <a:schemeClr val="lt1">
            <a:alpha val="9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SV" sz="1700" b="1" u="none" kern="1200" dirty="0" smtClean="0"/>
            <a:t>REQUISITOS MINIMOS PARA SER AUTORIZADO COMO CONTADOR PÚBLICO </a:t>
          </a:r>
          <a:endParaRPr lang="es-SV" sz="1700" b="1" u="none" kern="1200" dirty="0"/>
        </a:p>
      </dsp:txBody>
      <dsp:txXfrm>
        <a:off x="3131869" y="276157"/>
        <a:ext cx="2382706" cy="1433461"/>
      </dsp:txXfrm>
    </dsp:sp>
    <dsp:sp modelId="{98CD20FC-4C41-438F-8E7D-ADA53EF7DE88}">
      <dsp:nvSpPr>
        <dsp:cNvPr id="0" name=""/>
        <dsp:cNvSpPr/>
      </dsp:nvSpPr>
      <dsp:spPr>
        <a:xfrm>
          <a:off x="199864" y="1559057"/>
          <a:ext cx="2576845" cy="767816"/>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E89C40-29DC-4CD9-A2AB-018AD61F416D}">
      <dsp:nvSpPr>
        <dsp:cNvPr id="0" name=""/>
        <dsp:cNvSpPr/>
      </dsp:nvSpPr>
      <dsp:spPr>
        <a:xfrm>
          <a:off x="486180" y="1831057"/>
          <a:ext cx="2576845" cy="767816"/>
        </a:xfrm>
        <a:prstGeom prst="roundRect">
          <a:avLst>
            <a:gd name="adj" fmla="val 10000"/>
          </a:avLst>
        </a:prstGeom>
        <a:solidFill>
          <a:schemeClr val="lt1">
            <a:alpha val="90000"/>
            <a:hueOff val="0"/>
            <a:satOff val="0"/>
            <a:lumOff val="0"/>
            <a:alphaOff val="0"/>
          </a:schemeClr>
        </a:solidFill>
        <a:ln w="25400" cap="flat" cmpd="sng" algn="ctr">
          <a:solidFill>
            <a:schemeClr val="accent6">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SV" sz="1700" b="1" u="sng" kern="1200" dirty="0" smtClean="0">
              <a:solidFill>
                <a:schemeClr val="accent6">
                  <a:lumMod val="75000"/>
                </a:schemeClr>
              </a:solidFill>
            </a:rPr>
            <a:t>PERSONAS NATURALES</a:t>
          </a:r>
          <a:endParaRPr lang="es-SV" sz="1700" kern="1200" dirty="0">
            <a:solidFill>
              <a:schemeClr val="accent6">
                <a:lumMod val="75000"/>
              </a:schemeClr>
            </a:solidFill>
          </a:endParaRPr>
        </a:p>
      </dsp:txBody>
      <dsp:txXfrm>
        <a:off x="486180" y="1831057"/>
        <a:ext cx="2576845" cy="767816"/>
      </dsp:txXfrm>
    </dsp:sp>
    <dsp:sp modelId="{B2E7C0A6-2DBF-4BD0-B086-F3D4AEB1D1E5}">
      <dsp:nvSpPr>
        <dsp:cNvPr id="0" name=""/>
        <dsp:cNvSpPr/>
      </dsp:nvSpPr>
      <dsp:spPr>
        <a:xfrm>
          <a:off x="34688" y="3704300"/>
          <a:ext cx="3683497" cy="2016146"/>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EB40C-3570-4DBD-A6BD-9745D1F84ED1}">
      <dsp:nvSpPr>
        <dsp:cNvPr id="0" name=""/>
        <dsp:cNvSpPr/>
      </dsp:nvSpPr>
      <dsp:spPr>
        <a:xfrm>
          <a:off x="321004" y="3976300"/>
          <a:ext cx="3683497" cy="2016146"/>
        </a:xfrm>
        <a:prstGeom prst="roundRect">
          <a:avLst>
            <a:gd name="adj" fmla="val 10000"/>
          </a:avLst>
        </a:prstGeom>
        <a:solidFill>
          <a:schemeClr val="lt1">
            <a:alpha val="90000"/>
            <a:hueOff val="0"/>
            <a:satOff val="0"/>
            <a:lumOff val="0"/>
            <a:alphaOff val="0"/>
          </a:schemeClr>
        </a:solidFill>
        <a:ln w="25400" cap="flat" cmpd="sng" algn="ctr">
          <a:solidFill>
            <a:schemeClr val="accent6">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endParaRPr lang="es-SV" sz="1900" kern="1200" dirty="0" smtClean="0">
            <a:latin typeface="Arial" pitchFamily="34" charset="0"/>
            <a:cs typeface="Arial" pitchFamily="34" charset="0"/>
          </a:endParaRPr>
        </a:p>
        <a:p>
          <a:pPr lvl="0" algn="l" defTabSz="844550">
            <a:lnSpc>
              <a:spcPct val="90000"/>
            </a:lnSpc>
            <a:spcBef>
              <a:spcPct val="0"/>
            </a:spcBef>
            <a:spcAft>
              <a:spcPct val="35000"/>
            </a:spcAft>
          </a:pPr>
          <a:r>
            <a:rPr lang="es-SV" sz="1900" kern="1200" dirty="0" smtClean="0">
              <a:latin typeface="Arial" pitchFamily="34" charset="0"/>
              <a:cs typeface="Arial" pitchFamily="34" charset="0"/>
            </a:rPr>
            <a:t>A. Ser de nacionalidad Salvadoreña.</a:t>
          </a:r>
        </a:p>
        <a:p>
          <a:pPr lvl="0" algn="l" defTabSz="844550">
            <a:lnSpc>
              <a:spcPct val="90000"/>
            </a:lnSpc>
            <a:spcBef>
              <a:spcPct val="0"/>
            </a:spcBef>
            <a:spcAft>
              <a:spcPct val="35000"/>
            </a:spcAft>
          </a:pPr>
          <a:r>
            <a:rPr lang="es-SV" sz="1900" kern="1200" dirty="0" smtClean="0">
              <a:latin typeface="Arial" pitchFamily="34" charset="0"/>
              <a:cs typeface="Arial" pitchFamily="34" charset="0"/>
            </a:rPr>
            <a:t>B. Ser de honradez notoria y competencia suficiente.</a:t>
          </a:r>
        </a:p>
        <a:p>
          <a:pPr lvl="0" algn="l" defTabSz="844550">
            <a:lnSpc>
              <a:spcPct val="90000"/>
            </a:lnSpc>
            <a:spcBef>
              <a:spcPct val="0"/>
            </a:spcBef>
            <a:spcAft>
              <a:spcPct val="35000"/>
            </a:spcAft>
          </a:pPr>
          <a:r>
            <a:rPr lang="es-SV" sz="1900" kern="1200" dirty="0" smtClean="0">
              <a:latin typeface="Arial" pitchFamily="34" charset="0"/>
              <a:cs typeface="Arial" pitchFamily="34" charset="0"/>
            </a:rPr>
            <a:t>C. No haber sido declarado en quiebra ni en suspensión de pagos.</a:t>
          </a:r>
        </a:p>
        <a:p>
          <a:pPr lvl="0" algn="l" defTabSz="844550">
            <a:lnSpc>
              <a:spcPct val="90000"/>
            </a:lnSpc>
            <a:spcBef>
              <a:spcPct val="0"/>
            </a:spcBef>
            <a:spcAft>
              <a:spcPct val="35000"/>
            </a:spcAft>
          </a:pPr>
          <a:endParaRPr lang="es-SV" sz="2200" kern="1200" dirty="0"/>
        </a:p>
      </dsp:txBody>
      <dsp:txXfrm>
        <a:off x="321004" y="3976300"/>
        <a:ext cx="3683497" cy="2016146"/>
      </dsp:txXfrm>
    </dsp:sp>
    <dsp:sp modelId="{3E92EE1A-8136-4EBB-9DE8-E8EAED7F3184}">
      <dsp:nvSpPr>
        <dsp:cNvPr id="0" name=""/>
        <dsp:cNvSpPr/>
      </dsp:nvSpPr>
      <dsp:spPr>
        <a:xfrm>
          <a:off x="5387962" y="1624230"/>
          <a:ext cx="2576845" cy="619272"/>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3BF714-53C0-469B-A832-F6239B692173}">
      <dsp:nvSpPr>
        <dsp:cNvPr id="0" name=""/>
        <dsp:cNvSpPr/>
      </dsp:nvSpPr>
      <dsp:spPr>
        <a:xfrm>
          <a:off x="5674278" y="1896231"/>
          <a:ext cx="2576845" cy="619272"/>
        </a:xfrm>
        <a:prstGeom prst="roundRect">
          <a:avLst>
            <a:gd name="adj" fmla="val 10000"/>
          </a:avLst>
        </a:prstGeom>
        <a:solidFill>
          <a:schemeClr val="lt1">
            <a:alpha val="90000"/>
            <a:hueOff val="0"/>
            <a:satOff val="0"/>
            <a:lumOff val="0"/>
            <a:alphaOff val="0"/>
          </a:schemeClr>
        </a:solidFill>
        <a:ln w="25400" cap="flat" cmpd="sng" algn="ctr">
          <a:solidFill>
            <a:schemeClr val="accent6">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SV" sz="1700" b="1" u="sng" kern="1200" dirty="0" smtClean="0">
              <a:solidFill>
                <a:schemeClr val="accent6">
                  <a:lumMod val="75000"/>
                </a:schemeClr>
              </a:solidFill>
            </a:rPr>
            <a:t>PERSONAS JURIDICAS</a:t>
          </a:r>
          <a:endParaRPr lang="es-SV" sz="1700" kern="1200" dirty="0">
            <a:solidFill>
              <a:schemeClr val="accent6">
                <a:lumMod val="75000"/>
              </a:schemeClr>
            </a:solidFill>
          </a:endParaRPr>
        </a:p>
      </dsp:txBody>
      <dsp:txXfrm>
        <a:off x="5674278" y="1896231"/>
        <a:ext cx="2576845" cy="619272"/>
      </dsp:txXfrm>
    </dsp:sp>
    <dsp:sp modelId="{EDF1839E-8B4B-4231-9827-7D56C9960826}">
      <dsp:nvSpPr>
        <dsp:cNvPr id="0" name=""/>
        <dsp:cNvSpPr/>
      </dsp:nvSpPr>
      <dsp:spPr>
        <a:xfrm>
          <a:off x="4240801" y="3559914"/>
          <a:ext cx="3813113" cy="2216756"/>
        </a:xfrm>
        <a:prstGeom prst="roundRect">
          <a:avLst>
            <a:gd name="adj" fmla="val 10000"/>
          </a:avLst>
        </a:prstGeom>
        <a:solidFill>
          <a:schemeClr val="accent6">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74C760-0820-41F0-B3F6-3F78FCA8B277}">
      <dsp:nvSpPr>
        <dsp:cNvPr id="0" name=""/>
        <dsp:cNvSpPr/>
      </dsp:nvSpPr>
      <dsp:spPr>
        <a:xfrm>
          <a:off x="4527118" y="3831915"/>
          <a:ext cx="3813113" cy="2216756"/>
        </a:xfrm>
        <a:prstGeom prst="roundRect">
          <a:avLst>
            <a:gd name="adj" fmla="val 10000"/>
          </a:avLst>
        </a:prstGeom>
        <a:solidFill>
          <a:schemeClr val="lt1">
            <a:alpha val="90000"/>
            <a:hueOff val="0"/>
            <a:satOff val="0"/>
            <a:lumOff val="0"/>
            <a:alphaOff val="0"/>
          </a:schemeClr>
        </a:solidFill>
        <a:ln w="25400" cap="flat" cmpd="sng" algn="ctr">
          <a:solidFill>
            <a:schemeClr val="accent6">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SV" sz="1600" kern="1200" dirty="0" smtClean="0">
              <a:latin typeface="Arial" pitchFamily="34" charset="0"/>
              <a:cs typeface="Arial" pitchFamily="34" charset="0"/>
            </a:rPr>
            <a:t>A. Que éstas se constituyan conforme a las normas del Código de Comercio</a:t>
          </a:r>
        </a:p>
        <a:p>
          <a:pPr lvl="0" algn="l" defTabSz="711200">
            <a:lnSpc>
              <a:spcPct val="90000"/>
            </a:lnSpc>
            <a:spcBef>
              <a:spcPct val="0"/>
            </a:spcBef>
            <a:spcAft>
              <a:spcPct val="35000"/>
            </a:spcAft>
          </a:pPr>
          <a:r>
            <a:rPr lang="es-SV" sz="1600" kern="1200" dirty="0" smtClean="0">
              <a:latin typeface="Arial" pitchFamily="34" charset="0"/>
              <a:cs typeface="Arial" pitchFamily="34" charset="0"/>
            </a:rPr>
            <a:t>B. Que la finalidad única sea el ejercicio de la contaduría pública y materias conexas.</a:t>
          </a:r>
        </a:p>
        <a:p>
          <a:pPr lvl="0" algn="l" defTabSz="711200">
            <a:lnSpc>
              <a:spcPct val="90000"/>
            </a:lnSpc>
            <a:spcBef>
              <a:spcPct val="0"/>
            </a:spcBef>
            <a:spcAft>
              <a:spcPct val="35000"/>
            </a:spcAft>
          </a:pPr>
          <a:r>
            <a:rPr lang="es-SV" sz="1600" kern="1200" dirty="0" smtClean="0">
              <a:latin typeface="Arial" pitchFamily="34" charset="0"/>
              <a:cs typeface="Arial" pitchFamily="34" charset="0"/>
            </a:rPr>
            <a:t>C. Que sus socios, accionistas, asociados y administradores sean de honradez notoria</a:t>
          </a:r>
          <a:endParaRPr lang="es-SV" sz="1600" kern="1200" dirty="0">
            <a:latin typeface="Arial" pitchFamily="34" charset="0"/>
            <a:cs typeface="Arial" pitchFamily="34" charset="0"/>
          </a:endParaRPr>
        </a:p>
      </dsp:txBody>
      <dsp:txXfrm>
        <a:off x="4527118" y="3831915"/>
        <a:ext cx="3813113" cy="22167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79E562-7D32-4396-A06A-2E8F099D3B4C}">
      <dsp:nvSpPr>
        <dsp:cNvPr id="0" name=""/>
        <dsp:cNvSpPr/>
      </dsp:nvSpPr>
      <dsp:spPr>
        <a:xfrm>
          <a:off x="2359849" y="1296148"/>
          <a:ext cx="3261383" cy="3261383"/>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r>
            <a:rPr lang="es-SV" sz="4200" u="none" kern="1200" dirty="0" smtClean="0">
              <a:solidFill>
                <a:schemeClr val="accent6">
                  <a:lumMod val="60000"/>
                  <a:lumOff val="40000"/>
                </a:schemeClr>
              </a:solidFill>
            </a:rPr>
            <a:t>Tipos de sanciones</a:t>
          </a:r>
          <a:endParaRPr lang="es-SV" sz="4200" u="none" kern="1200" dirty="0">
            <a:solidFill>
              <a:schemeClr val="accent6">
                <a:lumMod val="60000"/>
                <a:lumOff val="40000"/>
              </a:schemeClr>
            </a:solidFill>
          </a:endParaRPr>
        </a:p>
      </dsp:txBody>
      <dsp:txXfrm>
        <a:off x="2359849" y="1296148"/>
        <a:ext cx="3261383" cy="3261383"/>
      </dsp:txXfrm>
    </dsp:sp>
    <dsp:sp modelId="{C1DB82FB-D0AC-487E-98E6-F6422C7EA06E}">
      <dsp:nvSpPr>
        <dsp:cNvPr id="0" name=""/>
        <dsp:cNvSpPr/>
      </dsp:nvSpPr>
      <dsp:spPr>
        <a:xfrm>
          <a:off x="3367982" y="0"/>
          <a:ext cx="1630691" cy="1630691"/>
        </a:xfrm>
        <a:prstGeom prst="ellipse">
          <a:avLst/>
        </a:prstGeom>
        <a:solidFill>
          <a:schemeClr val="accent5">
            <a:alpha val="50000"/>
            <a:hueOff val="-774129"/>
            <a:satOff val="7761"/>
            <a:lumOff val="-5392"/>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SV" sz="1300" kern="1200" dirty="0" smtClean="0">
              <a:latin typeface="Arial" pitchFamily="34" charset="0"/>
              <a:cs typeface="Arial" pitchFamily="34" charset="0"/>
            </a:rPr>
            <a:t>Amonestación verbal.</a:t>
          </a:r>
          <a:endParaRPr lang="es-SV" sz="1300" kern="1200" dirty="0">
            <a:latin typeface="Arial" pitchFamily="34" charset="0"/>
            <a:cs typeface="Arial" pitchFamily="34" charset="0"/>
          </a:endParaRPr>
        </a:p>
      </dsp:txBody>
      <dsp:txXfrm>
        <a:off x="3367982" y="0"/>
        <a:ext cx="1630691" cy="1630691"/>
      </dsp:txXfrm>
    </dsp:sp>
    <dsp:sp modelId="{550F45FF-2030-4449-9F63-BE3CEFB7B314}">
      <dsp:nvSpPr>
        <dsp:cNvPr id="0" name=""/>
        <dsp:cNvSpPr/>
      </dsp:nvSpPr>
      <dsp:spPr>
        <a:xfrm>
          <a:off x="4896228" y="1872208"/>
          <a:ext cx="2576199" cy="2135260"/>
        </a:xfrm>
        <a:prstGeom prst="ellipse">
          <a:avLst/>
        </a:prstGeom>
        <a:solidFill>
          <a:schemeClr val="accent5">
            <a:alpha val="50000"/>
            <a:hueOff val="-1548258"/>
            <a:satOff val="15522"/>
            <a:lumOff val="-1078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SV" sz="1300" kern="1200" dirty="0" smtClean="0">
              <a:latin typeface="Arial" pitchFamily="34" charset="0"/>
              <a:cs typeface="Arial" pitchFamily="34" charset="0"/>
            </a:rPr>
            <a:t>Suspensión temporal hasta por cinco años en el ejercicio de la contaduría pública</a:t>
          </a:r>
          <a:endParaRPr lang="es-SV" sz="1300" kern="1200" dirty="0">
            <a:latin typeface="Arial" pitchFamily="34" charset="0"/>
            <a:cs typeface="Arial" pitchFamily="34" charset="0"/>
          </a:endParaRPr>
        </a:p>
      </dsp:txBody>
      <dsp:txXfrm>
        <a:off x="4896228" y="1872208"/>
        <a:ext cx="2576199" cy="2135260"/>
      </dsp:txXfrm>
    </dsp:sp>
    <dsp:sp modelId="{770026DC-2B27-400E-A660-1EB790E43FF9}">
      <dsp:nvSpPr>
        <dsp:cNvPr id="0" name=""/>
        <dsp:cNvSpPr/>
      </dsp:nvSpPr>
      <dsp:spPr>
        <a:xfrm>
          <a:off x="3439990" y="4248462"/>
          <a:ext cx="1630691" cy="1630691"/>
        </a:xfrm>
        <a:prstGeom prst="ellipse">
          <a:avLst/>
        </a:prstGeom>
        <a:solidFill>
          <a:schemeClr val="accent5">
            <a:alpha val="50000"/>
            <a:hueOff val="-2322388"/>
            <a:satOff val="23283"/>
            <a:lumOff val="-16177"/>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SV" sz="1300" kern="1200" dirty="0" smtClean="0">
              <a:latin typeface="Arial" pitchFamily="34" charset="0"/>
              <a:cs typeface="Arial" pitchFamily="34" charset="0"/>
            </a:rPr>
            <a:t>Multa de uno a quince salarios mínimos urbanos superior vigente.</a:t>
          </a:r>
          <a:endParaRPr lang="es-SV" sz="1300" kern="1200" dirty="0">
            <a:latin typeface="Arial" pitchFamily="34" charset="0"/>
            <a:cs typeface="Arial" pitchFamily="34" charset="0"/>
          </a:endParaRPr>
        </a:p>
      </dsp:txBody>
      <dsp:txXfrm>
        <a:off x="3439990" y="4248462"/>
        <a:ext cx="1630691" cy="1630691"/>
      </dsp:txXfrm>
    </dsp:sp>
    <dsp:sp modelId="{BCA3650F-4554-4AEB-91B1-4D274A0F0A4E}">
      <dsp:nvSpPr>
        <dsp:cNvPr id="0" name=""/>
        <dsp:cNvSpPr/>
      </dsp:nvSpPr>
      <dsp:spPr>
        <a:xfrm>
          <a:off x="746827" y="1872208"/>
          <a:ext cx="2379358" cy="2135260"/>
        </a:xfrm>
        <a:prstGeom prst="ellipse">
          <a:avLst/>
        </a:prstGeom>
        <a:solidFill>
          <a:schemeClr val="accent5">
            <a:alpha val="50000"/>
            <a:hueOff val="-3096517"/>
            <a:satOff val="31044"/>
            <a:lumOff val="-21569"/>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SV" sz="1300" kern="1200" dirty="0" smtClean="0">
              <a:latin typeface="Arial" pitchFamily="34" charset="0"/>
              <a:cs typeface="Arial" pitchFamily="34" charset="0"/>
            </a:rPr>
            <a:t>Amonestación escrita. </a:t>
          </a:r>
          <a:endParaRPr lang="es-SV" sz="1300" kern="1200" dirty="0">
            <a:latin typeface="Arial" pitchFamily="34" charset="0"/>
            <a:cs typeface="Arial" pitchFamily="34" charset="0"/>
          </a:endParaRPr>
        </a:p>
      </dsp:txBody>
      <dsp:txXfrm>
        <a:off x="746827" y="1872208"/>
        <a:ext cx="2379358" cy="21352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SV"/>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19515FB-9D6C-41D9-A4BE-138F3C64F0B8}" type="datetimeFigureOut">
              <a:rPr lang="es-SV"/>
              <a:pPr>
                <a:defRPr/>
              </a:pPr>
              <a:t>14/09/2012</a:t>
            </a:fld>
            <a:endParaRPr lang="es-SV"/>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SV"/>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AFB78FF-F9B9-4FE4-BA44-A121246146E4}" type="slidenum">
              <a:rPr lang="es-SV"/>
              <a:pPr>
                <a:defRPr/>
              </a:pPr>
              <a:t>‹Nº›</a:t>
            </a:fld>
            <a:endParaRPr lang="es-SV"/>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SV"/>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0BCDD33-9A35-4186-8426-DCD8968ED91B}" type="datetimeFigureOut">
              <a:rPr lang="es-SV"/>
              <a:pPr>
                <a:defRPr/>
              </a:pPr>
              <a:t>14/09/2012</a:t>
            </a:fld>
            <a:endParaRPr lang="es-SV"/>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SV"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SV"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SV"/>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384A2D2-23BF-4112-96B9-1D4FA49404CA}" type="slidenum">
              <a:rPr lang="es-SV"/>
              <a:pPr>
                <a:defRPr/>
              </a:pPr>
              <a:t>‹Nº›</a:t>
            </a:fld>
            <a:endParaRPr lang="es-SV"/>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smtClean="0"/>
            </a:lvl1pPr>
            <a:extLst/>
          </a:lstStyle>
          <a:p>
            <a:pPr>
              <a:defRPr/>
            </a:pPr>
            <a:fld id="{F04872CA-2FA4-4F92-8D03-3503C9B12812}" type="datetime1">
              <a:rPr lang="es-ES"/>
              <a:pPr>
                <a:defRPr/>
              </a:pPr>
              <a:t>14/09/2012</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4D52218F-2FEB-4C13-8EA3-E29677921A8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smtClean="0"/>
            </a:lvl1pPr>
            <a:extLst/>
          </a:lstStyle>
          <a:p>
            <a:pPr>
              <a:defRPr/>
            </a:pPr>
            <a:fld id="{CCE31B5B-2C64-4ED6-93B9-9E0E6499535E}" type="datetime1">
              <a:rPr lang="es-ES"/>
              <a:pPr>
                <a:defRPr/>
              </a:pPr>
              <a:t>14/09/2012</a:t>
            </a:fld>
            <a:endParaRPr lang="es-ES"/>
          </a:p>
        </p:txBody>
      </p:sp>
      <p:sp>
        <p:nvSpPr>
          <p:cNvPr id="5" name="4 Marcador de pie de página"/>
          <p:cNvSpPr>
            <a:spLocks noGrp="1"/>
          </p:cNvSpPr>
          <p:nvPr>
            <p:ph type="ftr" sz="quarter" idx="11"/>
          </p:nvPr>
        </p:nvSpPr>
        <p:spPr/>
        <p:txBody>
          <a:bodyPr/>
          <a:lstStyle>
            <a:lvl1pPr>
              <a:defRPr/>
            </a:lvl1pPr>
            <a:extLst/>
          </a:lstStyle>
          <a:p>
            <a:pPr>
              <a:defRPr/>
            </a:pPr>
            <a:endParaRPr lang="es-ES"/>
          </a:p>
        </p:txBody>
      </p:sp>
      <p:sp>
        <p:nvSpPr>
          <p:cNvPr id="6" name="5 Marcador de número de diapositiva"/>
          <p:cNvSpPr>
            <a:spLocks noGrp="1"/>
          </p:cNvSpPr>
          <p:nvPr>
            <p:ph type="sldNum" sz="quarter" idx="12"/>
          </p:nvPr>
        </p:nvSpPr>
        <p:spPr/>
        <p:txBody>
          <a:bodyPr/>
          <a:lstStyle>
            <a:lvl1pPr>
              <a:defRPr/>
            </a:lvl1pPr>
            <a:extLst/>
          </a:lstStyle>
          <a:p>
            <a:pPr>
              <a:defRPr/>
            </a:pPr>
            <a:fld id="{E5736EB7-88E2-438A-9163-E72BF5FCFA8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smtClean="0"/>
            </a:lvl1pPr>
            <a:extLst/>
          </a:lstStyle>
          <a:p>
            <a:pPr>
              <a:defRPr/>
            </a:pPr>
            <a:fld id="{3E02C56C-DCB5-4240-8003-F00CA7956420}" type="datetime1">
              <a:rPr lang="es-ES"/>
              <a:pPr>
                <a:defRPr/>
              </a:pPr>
              <a:t>14/09/2012</a:t>
            </a:fld>
            <a:endParaRPr lang="es-ES"/>
          </a:p>
        </p:txBody>
      </p:sp>
      <p:sp>
        <p:nvSpPr>
          <p:cNvPr id="5" name="4 Marcador de pie de página"/>
          <p:cNvSpPr>
            <a:spLocks noGrp="1"/>
          </p:cNvSpPr>
          <p:nvPr>
            <p:ph type="ftr" sz="quarter" idx="11"/>
          </p:nvPr>
        </p:nvSpPr>
        <p:spPr/>
        <p:txBody>
          <a:bodyPr/>
          <a:lstStyle>
            <a:lvl1pPr>
              <a:defRPr/>
            </a:lvl1pPr>
            <a:extLst/>
          </a:lstStyle>
          <a:p>
            <a:pPr>
              <a:defRPr/>
            </a:pPr>
            <a:endParaRPr lang="es-ES"/>
          </a:p>
        </p:txBody>
      </p:sp>
      <p:sp>
        <p:nvSpPr>
          <p:cNvPr id="6" name="5 Marcador de número de diapositiva"/>
          <p:cNvSpPr>
            <a:spLocks noGrp="1"/>
          </p:cNvSpPr>
          <p:nvPr>
            <p:ph type="sldNum" sz="quarter" idx="12"/>
          </p:nvPr>
        </p:nvSpPr>
        <p:spPr/>
        <p:txBody>
          <a:bodyPr/>
          <a:lstStyle>
            <a:lvl1pPr>
              <a:defRPr/>
            </a:lvl1pPr>
            <a:extLst/>
          </a:lstStyle>
          <a:p>
            <a:pPr>
              <a:defRPr/>
            </a:pPr>
            <a:fld id="{0031CB78-E550-41F1-853D-52FDF6181D9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smtClean="0"/>
            </a:lvl1pPr>
            <a:extLst/>
          </a:lstStyle>
          <a:p>
            <a:pPr>
              <a:defRPr/>
            </a:pPr>
            <a:fld id="{B5107528-12B8-4F5B-AB6C-2E3E583D74DE}" type="datetime1">
              <a:rPr lang="es-ES"/>
              <a:pPr>
                <a:defRPr/>
              </a:pPr>
              <a:t>14/09/2012</a:t>
            </a:fld>
            <a:endParaRPr lang="es-ES"/>
          </a:p>
        </p:txBody>
      </p:sp>
      <p:sp>
        <p:nvSpPr>
          <p:cNvPr id="5" name="4 Marcador de pie de página"/>
          <p:cNvSpPr>
            <a:spLocks noGrp="1"/>
          </p:cNvSpPr>
          <p:nvPr>
            <p:ph type="ftr" sz="quarter" idx="11"/>
          </p:nvPr>
        </p:nvSpPr>
        <p:spPr/>
        <p:txBody>
          <a:bodyPr/>
          <a:lstStyle>
            <a:lvl1pPr>
              <a:defRPr/>
            </a:lvl1pPr>
            <a:extLst/>
          </a:lstStyle>
          <a:p>
            <a:pPr>
              <a:defRPr/>
            </a:pPr>
            <a:endParaRPr lang="es-ES"/>
          </a:p>
        </p:txBody>
      </p:sp>
      <p:sp>
        <p:nvSpPr>
          <p:cNvPr id="6" name="5 Marcador de número de diapositiva"/>
          <p:cNvSpPr>
            <a:spLocks noGrp="1"/>
          </p:cNvSpPr>
          <p:nvPr>
            <p:ph type="sldNum" sz="quarter" idx="12"/>
          </p:nvPr>
        </p:nvSpPr>
        <p:spPr/>
        <p:txBody>
          <a:bodyPr/>
          <a:lstStyle>
            <a:lvl1pPr>
              <a:defRPr/>
            </a:lvl1pPr>
            <a:extLst/>
          </a:lstStyle>
          <a:p>
            <a:pPr>
              <a:defRPr/>
            </a:pPr>
            <a:fld id="{779580F2-3830-4530-9F7B-303111E7A25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smtClean="0"/>
            </a:lvl1pPr>
            <a:extLst/>
          </a:lstStyle>
          <a:p>
            <a:pPr>
              <a:defRPr/>
            </a:pPr>
            <a:fld id="{F9BF388A-A955-4133-A2A0-E1417476A20B}" type="datetime1">
              <a:rPr lang="es-ES"/>
              <a:pPr>
                <a:defRPr/>
              </a:pPr>
              <a:t>14/09/2012</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8B6F62E3-6CE5-4FF2-806A-61C79636EF5D}"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smtClean="0"/>
            </a:lvl1pPr>
            <a:extLst/>
          </a:lstStyle>
          <a:p>
            <a:pPr>
              <a:defRPr/>
            </a:pPr>
            <a:fld id="{DAF11BBB-0DD6-4A42-AB19-55AFF57466F3}" type="datetime1">
              <a:rPr lang="es-ES"/>
              <a:pPr>
                <a:defRPr/>
              </a:pPr>
              <a:t>14/09/2012</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11C9D06E-B12F-467B-BBD2-C5CEB8FAE285}"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smtClean="0"/>
            </a:lvl1pPr>
            <a:extLst/>
          </a:lstStyle>
          <a:p>
            <a:pPr>
              <a:defRPr/>
            </a:pPr>
            <a:fld id="{123AE6B4-5A30-4A54-9AB2-CC7C239AE7F4}" type="datetime1">
              <a:rPr lang="es-ES"/>
              <a:pPr>
                <a:defRPr/>
              </a:pPr>
              <a:t>14/09/2012</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2213782C-EDD6-40C1-A6CA-E5C24BFF8039}"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smtClean="0"/>
            </a:lvl1pPr>
            <a:extLst/>
          </a:lstStyle>
          <a:p>
            <a:pPr>
              <a:defRPr/>
            </a:pPr>
            <a:fld id="{6797EF4D-8C87-4D16-9D90-C6AAEFB448B9}" type="datetime1">
              <a:rPr lang="es-ES"/>
              <a:pPr>
                <a:defRPr/>
              </a:pPr>
              <a:t>14/09/2012</a:t>
            </a:fld>
            <a:endParaRPr lang="es-ES"/>
          </a:p>
        </p:txBody>
      </p:sp>
      <p:sp>
        <p:nvSpPr>
          <p:cNvPr id="4" name="3 Marcador de pie de página"/>
          <p:cNvSpPr>
            <a:spLocks noGrp="1"/>
          </p:cNvSpPr>
          <p:nvPr>
            <p:ph type="ftr" sz="quarter" idx="11"/>
          </p:nvPr>
        </p:nvSpPr>
        <p:spPr/>
        <p:txBody>
          <a:bodyPr/>
          <a:lstStyle>
            <a:lvl1pPr>
              <a:defRPr/>
            </a:lvl1pPr>
            <a:extLst/>
          </a:lstStyle>
          <a:p>
            <a:pPr>
              <a:defRPr/>
            </a:pPr>
            <a:endParaRPr lang="es-ES"/>
          </a:p>
        </p:txBody>
      </p:sp>
      <p:sp>
        <p:nvSpPr>
          <p:cNvPr id="5" name="4 Marcador de número de diapositiva"/>
          <p:cNvSpPr>
            <a:spLocks noGrp="1"/>
          </p:cNvSpPr>
          <p:nvPr>
            <p:ph type="sldNum" sz="quarter" idx="12"/>
          </p:nvPr>
        </p:nvSpPr>
        <p:spPr/>
        <p:txBody>
          <a:bodyPr/>
          <a:lstStyle>
            <a:lvl1pPr>
              <a:defRPr/>
            </a:lvl1pPr>
            <a:extLst/>
          </a:lstStyle>
          <a:p>
            <a:pPr>
              <a:defRPr/>
            </a:pPr>
            <a:fld id="{38390091-5471-4497-A540-3071593DCE08}"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smtClean="0"/>
            </a:lvl1pPr>
            <a:extLst/>
          </a:lstStyle>
          <a:p>
            <a:pPr>
              <a:defRPr/>
            </a:pPr>
            <a:fld id="{518974E1-AD4F-4B83-82D7-C2539E09ABAA}" type="datetime1">
              <a:rPr lang="es-ES"/>
              <a:pPr>
                <a:defRPr/>
              </a:pPr>
              <a:t>14/09/2012</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2CA66E90-DBD9-48D7-A01E-B8F90DEC133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smtClean="0"/>
            </a:lvl1pPr>
            <a:extLst/>
          </a:lstStyle>
          <a:p>
            <a:pPr>
              <a:defRPr/>
            </a:pPr>
            <a:fld id="{6ED9087B-26FF-4B7E-8432-5EA03C6B58A3}" type="datetime1">
              <a:rPr lang="es-ES"/>
              <a:pPr>
                <a:defRPr/>
              </a:pPr>
              <a:t>14/09/2012</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B87EB83B-4C3B-4467-A5A1-66432F1EDA4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88707"/>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877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88707"/>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877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887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877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smtClean="0"/>
            </a:lvl1pPr>
            <a:extLst/>
          </a:lstStyle>
          <a:p>
            <a:pPr>
              <a:defRPr/>
            </a:pPr>
            <a:fld id="{D4B3C34B-C3EA-43F5-AE8E-975C36D4968B}" type="datetime1">
              <a:rPr lang="es-ES"/>
              <a:pPr>
                <a:defRPr/>
              </a:pPr>
              <a:t>14/09/2012</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D08CEEDA-C4DC-4192-8F60-27450D97399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1036"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defRPr>
            </a:lvl1pPr>
            <a:extLst/>
          </a:lstStyle>
          <a:p>
            <a:pPr>
              <a:defRPr/>
            </a:pPr>
            <a:fld id="{698D9728-170F-4966-8DDA-C590DEE557FC}" type="datetime1">
              <a:rPr lang="es-ES"/>
              <a:pPr>
                <a:defRPr/>
              </a:pPr>
              <a:t>14/09/2012</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defRPr>
            </a:lvl1pPr>
            <a:extLst/>
          </a:lstStyle>
          <a:p>
            <a:pPr>
              <a:defRPr/>
            </a:pP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a:solidFill>
                  <a:schemeClr val="tx2"/>
                </a:solidFill>
                <a:latin typeface="+mn-lt"/>
              </a:defRPr>
            </a:lvl1pPr>
            <a:extLst/>
          </a:lstStyle>
          <a:p>
            <a:pPr>
              <a:defRPr/>
            </a:pPr>
            <a:fld id="{F155BCAA-63E7-4929-AD74-980BD9867968}"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hf hdr="0" ft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www.fia.ues.edu.sv/metalmecanica/img/minerva%20ocre.png"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4AE25864-6985-465B-B071-6A3AE15DA414}" type="slidenum">
              <a:rPr lang="es-ES" smtClean="0"/>
              <a:pPr>
                <a:defRPr/>
              </a:pPr>
              <a:t>1</a:t>
            </a:fld>
            <a:endParaRPr lang="es-ES"/>
          </a:p>
        </p:txBody>
      </p:sp>
      <p:sp>
        <p:nvSpPr>
          <p:cNvPr id="7" name="6 Rectángulo"/>
          <p:cNvSpPr/>
          <p:nvPr/>
        </p:nvSpPr>
        <p:spPr>
          <a:xfrm>
            <a:off x="1187450" y="404813"/>
            <a:ext cx="6697663" cy="836612"/>
          </a:xfrm>
          <a:prstGeom prst="rect">
            <a:avLst/>
          </a:prstGeom>
        </p:spPr>
        <p:txBody>
          <a:bodyPr>
            <a:spAutoFit/>
          </a:bodyPr>
          <a:lstStyle/>
          <a:p>
            <a:pPr algn="ctr">
              <a:lnSpc>
                <a:spcPct val="80000"/>
              </a:lnSpc>
              <a:spcBef>
                <a:spcPct val="20000"/>
              </a:spcBef>
            </a:pPr>
            <a:r>
              <a:rPr lang="es-CL" sz="2000" b="1">
                <a:solidFill>
                  <a:srgbClr val="5FE8D6"/>
                </a:solidFill>
                <a:effectLst>
                  <a:outerShdw blurRad="38100" dist="38100" dir="2700000" algn="tl">
                    <a:srgbClr val="FFFFFF"/>
                  </a:outerShdw>
                </a:effectLst>
                <a:latin typeface="Corbel" pitchFamily="34" charset="0"/>
              </a:rPr>
              <a:t>UNIVERSIDAD DE EL SALVADOR</a:t>
            </a:r>
            <a:br>
              <a:rPr lang="es-CL" sz="2000" b="1">
                <a:solidFill>
                  <a:srgbClr val="5FE8D6"/>
                </a:solidFill>
                <a:effectLst>
                  <a:outerShdw blurRad="38100" dist="38100" dir="2700000" algn="tl">
                    <a:srgbClr val="FFFFFF"/>
                  </a:outerShdw>
                </a:effectLst>
                <a:latin typeface="Corbel" pitchFamily="34" charset="0"/>
              </a:rPr>
            </a:br>
            <a:r>
              <a:rPr lang="es-CL" sz="2000" b="1">
                <a:solidFill>
                  <a:srgbClr val="5FE8D6"/>
                </a:solidFill>
                <a:effectLst>
                  <a:outerShdw blurRad="38100" dist="38100" dir="2700000" algn="tl">
                    <a:srgbClr val="FFFFFF"/>
                  </a:outerShdw>
                </a:effectLst>
                <a:latin typeface="Corbel" pitchFamily="34" charset="0"/>
              </a:rPr>
              <a:t>FACULTAD DE CIENCIAS ECONOMICAS</a:t>
            </a:r>
            <a:br>
              <a:rPr lang="es-CL" sz="2000" b="1">
                <a:solidFill>
                  <a:srgbClr val="5FE8D6"/>
                </a:solidFill>
                <a:effectLst>
                  <a:outerShdw blurRad="38100" dist="38100" dir="2700000" algn="tl">
                    <a:srgbClr val="FFFFFF"/>
                  </a:outerShdw>
                </a:effectLst>
                <a:latin typeface="Corbel" pitchFamily="34" charset="0"/>
              </a:rPr>
            </a:br>
            <a:r>
              <a:rPr lang="es-CL" sz="2000" b="1">
                <a:solidFill>
                  <a:srgbClr val="5FE8D6"/>
                </a:solidFill>
                <a:effectLst>
                  <a:outerShdw blurRad="38100" dist="38100" dir="2700000" algn="tl">
                    <a:srgbClr val="FFFFFF"/>
                  </a:outerShdw>
                </a:effectLst>
                <a:latin typeface="Corbel" pitchFamily="34" charset="0"/>
              </a:rPr>
              <a:t>ESCUELA DE ADMINISTRACION DE EMPRESAS</a:t>
            </a:r>
            <a:endParaRPr lang="es-SV" sz="2000" b="1">
              <a:solidFill>
                <a:srgbClr val="5FE8D6"/>
              </a:solidFill>
              <a:effectLst>
                <a:outerShdw blurRad="38100" dist="38100" dir="2700000" algn="tl">
                  <a:srgbClr val="FFFFFF"/>
                </a:outerShdw>
              </a:effectLst>
              <a:latin typeface="Corbel" pitchFamily="34" charset="0"/>
            </a:endParaRPr>
          </a:p>
        </p:txBody>
      </p:sp>
      <p:pic>
        <p:nvPicPr>
          <p:cNvPr id="13316" name="5 Imagen" descr="http://www.fia.ues.edu.sv/metalmecanica/img/minerva%20ocre.png"/>
          <p:cNvPicPr>
            <a:picLocks noChangeAspect="1" noChangeArrowheads="1"/>
          </p:cNvPicPr>
          <p:nvPr/>
        </p:nvPicPr>
        <p:blipFill>
          <a:blip r:embed="rId2" r:link="rId3" cstate="print"/>
          <a:srcRect/>
          <a:stretch>
            <a:fillRect/>
          </a:stretch>
        </p:blipFill>
        <p:spPr bwMode="auto">
          <a:xfrm>
            <a:off x="500063" y="285750"/>
            <a:ext cx="1422400" cy="1785938"/>
          </a:xfrm>
          <a:prstGeom prst="rect">
            <a:avLst/>
          </a:prstGeom>
          <a:noFill/>
          <a:ln w="9525">
            <a:noFill/>
            <a:miter lim="800000"/>
            <a:headEnd/>
            <a:tailEnd/>
          </a:ln>
        </p:spPr>
      </p:pic>
      <p:pic>
        <p:nvPicPr>
          <p:cNvPr id="13317" name="Picture 2"/>
          <p:cNvPicPr>
            <a:picLocks noChangeAspect="1" noChangeArrowheads="1"/>
          </p:cNvPicPr>
          <p:nvPr/>
        </p:nvPicPr>
        <p:blipFill>
          <a:blip r:embed="rId4" cstate="print"/>
          <a:srcRect/>
          <a:stretch>
            <a:fillRect/>
          </a:stretch>
        </p:blipFill>
        <p:spPr bwMode="auto">
          <a:xfrm>
            <a:off x="7380288" y="404813"/>
            <a:ext cx="1257300" cy="1643062"/>
          </a:xfrm>
          <a:prstGeom prst="rect">
            <a:avLst/>
          </a:prstGeom>
          <a:noFill/>
          <a:ln w="9525">
            <a:noFill/>
            <a:miter lim="800000"/>
            <a:headEnd/>
            <a:tailEnd/>
          </a:ln>
        </p:spPr>
      </p:pic>
      <p:sp>
        <p:nvSpPr>
          <p:cNvPr id="10" name="9 Rectángulo"/>
          <p:cNvSpPr/>
          <p:nvPr/>
        </p:nvSpPr>
        <p:spPr>
          <a:xfrm>
            <a:off x="684213" y="2133600"/>
            <a:ext cx="7920037" cy="2471738"/>
          </a:xfrm>
          <a:prstGeom prst="rect">
            <a:avLst/>
          </a:prstGeom>
        </p:spPr>
        <p:txBody>
          <a:bodyPr>
            <a:spAutoFit/>
          </a:bodyPr>
          <a:lstStyle/>
          <a:p>
            <a:pPr>
              <a:lnSpc>
                <a:spcPct val="80000"/>
              </a:lnSpc>
              <a:spcBef>
                <a:spcPct val="20000"/>
              </a:spcBef>
              <a:defRPr/>
            </a:pPr>
            <a:r>
              <a:rPr lang="es-CL" sz="1900" dirty="0">
                <a:solidFill>
                  <a:schemeClr val="tx1">
                    <a:tint val="75000"/>
                  </a:schemeClr>
                </a:solidFill>
                <a:latin typeface="Candara" pitchFamily="34" charset="0"/>
              </a:rPr>
              <a:t>ASIGNATURA: Contabilidad Financiera l.           CICLO </a:t>
            </a:r>
            <a:r>
              <a:rPr lang="es-CL" sz="1900" dirty="0">
                <a:solidFill>
                  <a:schemeClr val="tx1">
                    <a:tint val="75000"/>
                  </a:schemeClr>
                </a:solidFill>
                <a:latin typeface="Candara" pitchFamily="34" charset="0"/>
              </a:rPr>
              <a:t>ACADEMICO: II/2012</a:t>
            </a:r>
          </a:p>
          <a:p>
            <a:pPr>
              <a:lnSpc>
                <a:spcPct val="80000"/>
              </a:lnSpc>
              <a:spcBef>
                <a:spcPct val="20000"/>
              </a:spcBef>
              <a:defRPr/>
            </a:pPr>
            <a:r>
              <a:rPr lang="es-SV" sz="2000" dirty="0">
                <a:latin typeface="Candara" pitchFamily="34" charset="0"/>
              </a:rPr>
              <a:t>CATÉDRATICO: </a:t>
            </a:r>
            <a:r>
              <a:rPr lang="es-SV" sz="2000" dirty="0">
                <a:latin typeface="Candara" pitchFamily="34" charset="0"/>
              </a:rPr>
              <a:t>Javier Enrique Miranda </a:t>
            </a:r>
            <a:r>
              <a:rPr lang="es-SV" sz="2000" dirty="0">
                <a:latin typeface="Candara" pitchFamily="34" charset="0"/>
              </a:rPr>
              <a:t>Rivera</a:t>
            </a:r>
            <a:r>
              <a:rPr lang="es-CL" sz="1900" dirty="0">
                <a:solidFill>
                  <a:schemeClr val="tx1">
                    <a:tint val="75000"/>
                  </a:schemeClr>
                </a:solidFill>
                <a:latin typeface="Candara" pitchFamily="34" charset="0"/>
              </a:rPr>
              <a:t>                                                             GRUPO </a:t>
            </a:r>
            <a:r>
              <a:rPr lang="es-CL" sz="1900" dirty="0">
                <a:solidFill>
                  <a:schemeClr val="tx1">
                    <a:tint val="75000"/>
                  </a:schemeClr>
                </a:solidFill>
                <a:latin typeface="Candara" pitchFamily="34" charset="0"/>
              </a:rPr>
              <a:t>TEORICO: GT01</a:t>
            </a:r>
          </a:p>
          <a:p>
            <a:pPr>
              <a:lnSpc>
                <a:spcPct val="80000"/>
              </a:lnSpc>
              <a:spcBef>
                <a:spcPct val="20000"/>
              </a:spcBef>
              <a:defRPr/>
            </a:pPr>
            <a:r>
              <a:rPr lang="es-CL" sz="1900" dirty="0">
                <a:solidFill>
                  <a:schemeClr val="tx1">
                    <a:tint val="75000"/>
                  </a:schemeClr>
                </a:solidFill>
                <a:latin typeface="Candara" pitchFamily="34" charset="0"/>
              </a:rPr>
              <a:t>FECHA: </a:t>
            </a:r>
            <a:r>
              <a:rPr lang="es-CL" sz="1900" dirty="0">
                <a:solidFill>
                  <a:schemeClr val="tx1">
                    <a:tint val="75000"/>
                  </a:schemeClr>
                </a:solidFill>
                <a:latin typeface="Candara" pitchFamily="34" charset="0"/>
              </a:rPr>
              <a:t>14/09/2012</a:t>
            </a:r>
            <a:endParaRPr lang="es-CL" sz="1900" dirty="0">
              <a:solidFill>
                <a:schemeClr val="tx1">
                  <a:tint val="75000"/>
                </a:schemeClr>
              </a:solidFill>
              <a:latin typeface="Candara" pitchFamily="34" charset="0"/>
            </a:endParaRPr>
          </a:p>
          <a:p>
            <a:pPr algn="ctr">
              <a:lnSpc>
                <a:spcPct val="80000"/>
              </a:lnSpc>
              <a:spcBef>
                <a:spcPct val="20000"/>
              </a:spcBef>
              <a:defRPr/>
            </a:pPr>
            <a:endParaRPr lang="es-SV" sz="2400" b="1" u="sng" dirty="0">
              <a:solidFill>
                <a:schemeClr val="accent6">
                  <a:lumMod val="60000"/>
                  <a:lumOff val="40000"/>
                </a:schemeClr>
              </a:solidFill>
              <a:effectLst>
                <a:outerShdw blurRad="38100" dist="38100" dir="2700000" algn="tl">
                  <a:srgbClr val="000000">
                    <a:alpha val="43137"/>
                  </a:srgbClr>
                </a:outerShdw>
              </a:effectLst>
              <a:latin typeface="+mn-lt"/>
            </a:endParaRPr>
          </a:p>
          <a:p>
            <a:pPr algn="ctr">
              <a:lnSpc>
                <a:spcPct val="80000"/>
              </a:lnSpc>
              <a:spcBef>
                <a:spcPct val="20000"/>
              </a:spcBef>
              <a:defRPr/>
            </a:pPr>
            <a:r>
              <a:rPr lang="es-SV" sz="2400" b="1" u="sng" dirty="0">
                <a:solidFill>
                  <a:schemeClr val="accent6">
                    <a:lumMod val="60000"/>
                    <a:lumOff val="40000"/>
                  </a:schemeClr>
                </a:solidFill>
                <a:effectLst>
                  <a:outerShdw blurRad="38100" dist="38100" dir="2700000" algn="tl">
                    <a:srgbClr val="000000">
                      <a:alpha val="43137"/>
                    </a:srgbClr>
                  </a:outerShdw>
                </a:effectLst>
                <a:latin typeface="+mn-lt"/>
              </a:rPr>
              <a:t>LEY REGULADORA DEL EJERCICIO DE LA CONTADURÍA PÚBLICA</a:t>
            </a:r>
            <a:endParaRPr lang="es-CL" sz="2400" b="1" u="sng" dirty="0">
              <a:solidFill>
                <a:schemeClr val="accent6">
                  <a:lumMod val="60000"/>
                  <a:lumOff val="40000"/>
                </a:schemeClr>
              </a:solidFill>
              <a:effectLst>
                <a:outerShdw blurRad="38100" dist="38100" dir="2700000" algn="tl">
                  <a:srgbClr val="000000">
                    <a:alpha val="43137"/>
                  </a:srgbClr>
                </a:outerShdw>
              </a:effectLst>
              <a:latin typeface="+mn-lt"/>
            </a:endParaRPr>
          </a:p>
          <a:p>
            <a:pPr algn="just">
              <a:lnSpc>
                <a:spcPct val="80000"/>
              </a:lnSpc>
              <a:spcBef>
                <a:spcPct val="20000"/>
              </a:spcBef>
              <a:defRPr/>
            </a:pPr>
            <a:endParaRPr lang="es-CL" sz="1900" dirty="0">
              <a:solidFill>
                <a:schemeClr val="tx1">
                  <a:tint val="75000"/>
                </a:schemeClr>
              </a:solidFill>
              <a:latin typeface="Candara" pitchFamily="34" charset="0"/>
            </a:endParaRPr>
          </a:p>
        </p:txBody>
      </p:sp>
      <p:sp>
        <p:nvSpPr>
          <p:cNvPr id="13319" name="10 Rectángulo"/>
          <p:cNvSpPr>
            <a:spLocks noChangeArrowheads="1"/>
          </p:cNvSpPr>
          <p:nvPr/>
        </p:nvSpPr>
        <p:spPr bwMode="auto">
          <a:xfrm>
            <a:off x="323850" y="4508500"/>
            <a:ext cx="8208963" cy="2862263"/>
          </a:xfrm>
          <a:prstGeom prst="rect">
            <a:avLst/>
          </a:prstGeom>
          <a:noFill/>
          <a:ln w="9525">
            <a:noFill/>
            <a:miter lim="800000"/>
            <a:headEnd/>
            <a:tailEnd/>
          </a:ln>
        </p:spPr>
        <p:txBody>
          <a:bodyPr anchor="ctr">
            <a:spAutoFit/>
          </a:bodyPr>
          <a:lstStyle/>
          <a:p>
            <a:pPr algn="just"/>
            <a:r>
              <a:rPr lang="es-CL" dirty="0"/>
              <a:t>INTEGRANTES:                                                                         CARNET:                                         </a:t>
            </a:r>
            <a:r>
              <a:rPr lang="es-SV" dirty="0"/>
              <a:t>      </a:t>
            </a:r>
          </a:p>
          <a:p>
            <a:pPr algn="just"/>
            <a:r>
              <a:rPr lang="es-SV" dirty="0"/>
              <a:t>Julio Alberto Moreno Oliverio                                                      MO11009</a:t>
            </a:r>
          </a:p>
          <a:p>
            <a:pPr algn="just"/>
            <a:r>
              <a:rPr lang="es-SV" dirty="0"/>
              <a:t>José Rolando Pérez Aragón                                                       PA12045</a:t>
            </a:r>
          </a:p>
          <a:p>
            <a:pPr algn="just"/>
            <a:r>
              <a:rPr lang="es-SV" dirty="0" err="1"/>
              <a:t>Yajaira</a:t>
            </a:r>
            <a:r>
              <a:rPr lang="es-SV" dirty="0"/>
              <a:t> Raquel </a:t>
            </a:r>
            <a:r>
              <a:rPr lang="es-SV" dirty="0" err="1"/>
              <a:t>Cervellon</a:t>
            </a:r>
            <a:r>
              <a:rPr lang="es-SV" dirty="0"/>
              <a:t> Parada                                                CP11033</a:t>
            </a:r>
          </a:p>
          <a:p>
            <a:pPr algn="just"/>
            <a:r>
              <a:rPr lang="es-SV" dirty="0"/>
              <a:t>Kelvin </a:t>
            </a:r>
            <a:r>
              <a:rPr lang="es-SV" dirty="0" smtClean="0"/>
              <a:t>Miguel Peñate Cañas 				PC09079</a:t>
            </a:r>
            <a:endParaRPr lang="es-SV" dirty="0"/>
          </a:p>
          <a:p>
            <a:pPr algn="just"/>
            <a:r>
              <a:rPr lang="es-SV" dirty="0" smtClean="0"/>
              <a:t>Rodrigo </a:t>
            </a:r>
            <a:r>
              <a:rPr lang="es-SV" dirty="0"/>
              <a:t>Alejandro Hernández Cuchillas                                     HC09005       </a:t>
            </a:r>
          </a:p>
          <a:p>
            <a:pPr algn="just"/>
            <a:endParaRPr lang="es-SV" dirty="0"/>
          </a:p>
          <a:p>
            <a:pPr algn="just"/>
            <a:r>
              <a:rPr lang="es-SV" dirty="0"/>
              <a:t>      </a:t>
            </a:r>
          </a:p>
          <a:p>
            <a:pPr algn="just"/>
            <a:endParaRPr lang="es-CL" dirty="0"/>
          </a:p>
          <a:p>
            <a:pPr algn="just"/>
            <a:endParaRPr lang="es-C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REGISTRO Y CONTROL DE LOS CONTADORES PÚBLICOS.</a:t>
            </a:r>
            <a:r>
              <a:rPr lang="es-SV" dirty="0" smtClean="0"/>
              <a:t/>
            </a:r>
            <a:br>
              <a:rPr lang="es-SV" dirty="0" smtClean="0"/>
            </a:br>
            <a:endParaRPr lang="es-SV" dirty="0"/>
          </a:p>
        </p:txBody>
      </p:sp>
      <p:sp>
        <p:nvSpPr>
          <p:cNvPr id="22531" name="2 Marcador de contenido"/>
          <p:cNvSpPr>
            <a:spLocks noGrp="1"/>
          </p:cNvSpPr>
          <p:nvPr>
            <p:ph idx="1"/>
          </p:nvPr>
        </p:nvSpPr>
        <p:spPr>
          <a:xfrm>
            <a:off x="4067175" y="1916113"/>
            <a:ext cx="4619625" cy="4572000"/>
          </a:xfrm>
        </p:spPr>
        <p:txBody>
          <a:bodyPr/>
          <a:lstStyle/>
          <a:p>
            <a:pPr algn="just">
              <a:buFont typeface="Wingdings" pitchFamily="2" charset="2"/>
              <a:buNone/>
            </a:pPr>
            <a:r>
              <a:rPr lang="es-SV" sz="2000" smtClean="0">
                <a:latin typeface="Arial" charset="0"/>
              </a:rPr>
              <a:t>     El Consejo llevará un Registro de los Profesionales de la Contaduría Pública, así como de las personas jurídicas que ejerzan la contaduría pública. Dicho Registro será público. Además llevará los expedientes y demás registros que sean convenientes para una adecuada y eficaz vigilancia de los contadores públicos, así como para resolver sobre aspectos contables y financieros que sean de su competencia.</a:t>
            </a:r>
          </a:p>
          <a:p>
            <a:pPr algn="just"/>
            <a:endParaRPr lang="es-SV" sz="2000" smtClean="0">
              <a:latin typeface="Arial" charset="0"/>
            </a:endParaRPr>
          </a:p>
        </p:txBody>
      </p:sp>
      <p:sp>
        <p:nvSpPr>
          <p:cNvPr id="4" name="3 Marcador de número de diapositiva"/>
          <p:cNvSpPr>
            <a:spLocks noGrp="1"/>
          </p:cNvSpPr>
          <p:nvPr>
            <p:ph type="sldNum" sz="quarter" idx="12"/>
          </p:nvPr>
        </p:nvSpPr>
        <p:spPr/>
        <p:txBody>
          <a:bodyPr/>
          <a:lstStyle/>
          <a:p>
            <a:pPr>
              <a:defRPr/>
            </a:pPr>
            <a:fld id="{4C6802F1-E8EF-4087-9AF6-1AE0C5B698ED}" type="slidenum">
              <a:rPr lang="es-ES" smtClean="0"/>
              <a:pPr>
                <a:defRPr/>
              </a:pPr>
              <a:t>10</a:t>
            </a:fld>
            <a:endParaRPr lang="es-ES"/>
          </a:p>
        </p:txBody>
      </p:sp>
      <p:pic>
        <p:nvPicPr>
          <p:cNvPr id="22533" name="Picture 2" descr="https://encrypted-tbn3.google.com/images?q=tbn:ANd9GcQFzN9C1DZ-MISwFHqIOFH4QOWgVEiCk9unaUzBbfQcICAgm7r2"/>
          <p:cNvPicPr>
            <a:picLocks noChangeAspect="1" noChangeArrowheads="1"/>
          </p:cNvPicPr>
          <p:nvPr/>
        </p:nvPicPr>
        <p:blipFill>
          <a:blip r:embed="rId2" cstate="print"/>
          <a:srcRect/>
          <a:stretch>
            <a:fillRect/>
          </a:stretch>
        </p:blipFill>
        <p:spPr bwMode="auto">
          <a:xfrm>
            <a:off x="1187450" y="2492375"/>
            <a:ext cx="2736850" cy="3240088"/>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288" y="1989138"/>
            <a:ext cx="8532812" cy="4572000"/>
          </a:xfrm>
        </p:spPr>
        <p:txBody>
          <a:bodyPr/>
          <a:lstStyle/>
          <a:p>
            <a:pPr algn="ctr">
              <a:buFont typeface="Wingdings" pitchFamily="2" charset="2"/>
              <a:buNone/>
              <a:defRPr/>
            </a:pPr>
            <a:r>
              <a:rPr lang="es-SV" sz="4000" b="1" u="sng" spc="-100" dirty="0" smtClean="0">
                <a:solidFill>
                  <a:schemeClr val="accent6">
                    <a:lumMod val="60000"/>
                    <a:lumOff val="40000"/>
                  </a:schemeClr>
                </a:solidFill>
                <a:latin typeface="+mj-lt"/>
                <a:ea typeface="+mj-ea"/>
                <a:cs typeface="+mj-cs"/>
              </a:rPr>
              <a:t>DESARROLLO PROFESIONAL, RESPONSABILIDAD Y ATRIBUCIONES DEL CONTADOR PÚBLICO. </a:t>
            </a:r>
          </a:p>
        </p:txBody>
      </p:sp>
      <p:sp>
        <p:nvSpPr>
          <p:cNvPr id="4" name="3 Marcador de número de diapositiva"/>
          <p:cNvSpPr>
            <a:spLocks noGrp="1"/>
          </p:cNvSpPr>
          <p:nvPr>
            <p:ph type="sldNum" sz="quarter" idx="12"/>
          </p:nvPr>
        </p:nvSpPr>
        <p:spPr/>
        <p:txBody>
          <a:bodyPr/>
          <a:lstStyle/>
          <a:p>
            <a:pPr>
              <a:defRPr/>
            </a:pPr>
            <a:fld id="{2995B214-8FF3-461B-98FB-5234C4EDFC35}" type="slidenum">
              <a:rPr lang="es-ES" smtClean="0"/>
              <a:pPr>
                <a:defRPr/>
              </a:pPr>
              <a:t>11</a:t>
            </a:fld>
            <a:endParaRPr lang="es-ES"/>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firma y sello de </a:t>
            </a:r>
            <a:r>
              <a:rPr lang="es-SV" sz="2800" b="1" u="sng" dirty="0" err="1" smtClean="0">
                <a:solidFill>
                  <a:schemeClr val="accent6">
                    <a:lumMod val="60000"/>
                    <a:lumOff val="40000"/>
                  </a:schemeClr>
                </a:solidFill>
                <a:latin typeface="Arial" charset="0"/>
                <a:ea typeface="Calibri" pitchFamily="34" charset="0"/>
                <a:cs typeface="Times New Roman" pitchFamily="18" charset="0"/>
              </a:rPr>
              <a:t>dictamenes</a:t>
            </a:r>
            <a:r>
              <a:rPr lang="es-SV" sz="2800" b="1" u="sng" dirty="0" smtClean="0">
                <a:solidFill>
                  <a:schemeClr val="accent6">
                    <a:lumMod val="60000"/>
                    <a:lumOff val="40000"/>
                  </a:schemeClr>
                </a:solidFill>
                <a:latin typeface="Arial" charset="0"/>
                <a:ea typeface="Calibri" pitchFamily="34" charset="0"/>
                <a:cs typeface="Times New Roman" pitchFamily="18" charset="0"/>
              </a:rPr>
              <a:t>, informes o estudios.  </a:t>
            </a:r>
            <a:r>
              <a:rPr lang="es-SV" b="1" dirty="0" smtClean="0"/>
              <a:t/>
            </a:r>
            <a:br>
              <a:rPr lang="es-SV" b="1" dirty="0" smtClean="0"/>
            </a:br>
            <a:endParaRPr lang="es-SV" dirty="0"/>
          </a:p>
        </p:txBody>
      </p:sp>
      <p:sp>
        <p:nvSpPr>
          <p:cNvPr id="24579" name="2 Marcador de contenido"/>
          <p:cNvSpPr>
            <a:spLocks noGrp="1"/>
          </p:cNvSpPr>
          <p:nvPr>
            <p:ph idx="1"/>
          </p:nvPr>
        </p:nvSpPr>
        <p:spPr>
          <a:xfrm>
            <a:off x="3779838" y="1784350"/>
            <a:ext cx="4906962" cy="2436813"/>
          </a:xfrm>
        </p:spPr>
        <p:txBody>
          <a:bodyPr/>
          <a:lstStyle/>
          <a:p>
            <a:pPr algn="just">
              <a:buFont typeface="Wingdings" pitchFamily="2" charset="2"/>
              <a:buNone/>
            </a:pPr>
            <a:r>
              <a:rPr lang="es-SV" sz="2000" smtClean="0">
                <a:latin typeface="Arial" charset="0"/>
              </a:rPr>
              <a:t>     Los dictámenes, informes, estudios, opiniones o consultas relacionados con las funciones antes descritas, deberán llevar la firma y sello del contador público responsable. En caso contrario, carecerán de validez. Art. 20 (LREC).</a:t>
            </a:r>
          </a:p>
        </p:txBody>
      </p:sp>
      <p:sp>
        <p:nvSpPr>
          <p:cNvPr id="4" name="3 Marcador de número de diapositiva"/>
          <p:cNvSpPr>
            <a:spLocks noGrp="1"/>
          </p:cNvSpPr>
          <p:nvPr>
            <p:ph type="sldNum" sz="quarter" idx="12"/>
          </p:nvPr>
        </p:nvSpPr>
        <p:spPr/>
        <p:txBody>
          <a:bodyPr/>
          <a:lstStyle/>
          <a:p>
            <a:pPr>
              <a:defRPr/>
            </a:pPr>
            <a:fld id="{5E1A5C28-3D03-4793-BB01-3317FFAD728D}" type="slidenum">
              <a:rPr lang="es-ES" smtClean="0"/>
              <a:pPr>
                <a:defRPr/>
              </a:pPr>
              <a:t>12</a:t>
            </a:fld>
            <a:endParaRPr lang="es-ES"/>
          </a:p>
        </p:txBody>
      </p:sp>
      <p:sp>
        <p:nvSpPr>
          <p:cNvPr id="24581" name="AutoShape 2" descr="data:image/jpeg;base64,/9j/4AAQSkZJRgABAQAAAQABAAD/2wCEAAkGBhMQDxEUEREQFRUWFRoYFxEUFBoWFBcWGBgWFhcWGRQYJzIhGB8kGxseHzssJCo1LzgtFh49QTAsQSk3LSkBCQoKBQUFDQUFDSkYEhgpKSkpKSkpKSkpKSkpKSkpKSkpKSkpKSkpKSkpKSkpKSkpKSkpKSkpKSkpKSkpKSkpKf/AABEIAFsAWwMBIgACEQEDEQH/xAAbAAACAgMBAAAAAAAAAAAAAAAFBgEHAAMEAv/EADoQAAICAQMDAgQCCAMJAAAAAAECAxEEABIhBRMxBiIjMkFRFEIHM0NSYWJxkRiB0xUWJCVTVZSiwf/EABQBAQAAAAAAAAAAAAAAAAAAAAD/xAAUEQEAAAAAAAAAAAAAAAAAAAAA/9oADAMBAAIRAxEAPwC8dZrNZoM1mtGbnJDG0krBUUWWP9gK8kk8ADkkjSV1X1bPIX7ayRxoPcooTC+B3ZCGEG7cKjVWlJrgeCDnm9SigXdNLHGLrdI6oLPgWx0LHrTFItGmkWyN0WNPKpIsGmRCDyPppN/CBcNJ0n2yNMsUkhiaNoC7AM0zTE5HFrw0ij5DwONaJ8JPxuEy4j5OOYVE2QBNMpMrsiMryuW2qVvgHiQknwdA9f76Yg275HjDHaGmgmhW/tulUAf30WxcxJUDxOjqRYdGDKR9ww4OqfE8ceHiiOQ42Re7Ik25KJ3EQssQjDKGdyqpS3dHzwD0pOe4XU9owx3LK7CF94iVpAJogCyo3w/esvuSqXyQt3WaSuieuTyJ7ZOT3NoEiICVZpUX2uisKMkXAsblSuXOOQMAQQQRYI5BB8EH66D1qDqdQdBOtWVkrEjO7BUUFmY8AKBZJP8ATW3Sh6y6tciQKTa7ZGAXcpdi3YVgDZUFHmI+q49fmFgH6r1aTKlLt3RHEwqKP9elgMQkZovkmI7yALjThQXNjb0fosOTkSjGkEmE8PteH29iS4XCLJ97US+3nfu337dDsLB/HmJIAqxTY366dUlmZFlZmyYpYm+HOXlBIYDlgfylTZsUKRrSqqKCTQAVbJLE0PuST/noOTo3RVxkYB5JHdt8k0hHckelXc20AfKqrwAKUa7iw++hf+0nkyAsVFE4lFgMGN8MCLAqmFfNu8gD3DOv4kcMcQYGWd1aCNmoO1xyMSXUbqVN/jyWF/cA0aCZ/o3GlWYdvb3WDyKrMscjjwzxg7WN0Sas7VvwNaIMBMqNMnHkcSGLYjOTwUsBJAPNOGDfX3Nz4rqh60Y5xBOCCxCxSE7jMSHZuFUKtBfrz548Egn4/Q8oZOJiSrCibXmOVFck7zIux5jM9GKRnaNgADa7wSRY11+muvDFdojJA0COUdo3XtRNYHcRQTsjLEKyH9WzAj2MCHLrHTRkwSRMzKHWtykgj6jwRYvyL5Fj66qXB6c+M744SWYxyMiRuI1x1sorxhUXdK0qyqXO1VCzX7glkLnGoOgHo7qZlg2MWYx7Qrt8zxMoeFz/ADbDtP8AMj6PaD0dVj1Hq7ySzvGwRhISA0qQuweb8IqRM7V3WjxpitkD4g4vxZp1XfTvRaZeMF7rowEZMm1JGcSQB2DBwboyuQfILEg86A36H6N2vxUrJTSTEK7hO+0SAKBM6cM2/ebNtRF86KeoZiI1jCSN3m7W5QSqAgnc5HheNvg8sL411dJ6eMeCOJdtIte1FjX/ACjQBV/oBoV6g6cZcvCYJisFZ7EpcSeYpPhFQQaMe4hvJReRzoC+BgrBGqIAAPtYFnknkk+f46qHqf6TJJc5pMOGOQoWijDFXbZYHdWMEMoYlRZdQe4nD0Kcf0l5mRLCuBhKGmywVdze2HH+WSRzXAN7fvyasitI+d6LysTMmlj6lAGVUih7qx7XSTaksblvarj8qk7mrg8HQHP0ceuXfJaGdI0DhSTGfYmUSytGy/s3cqx2+Cy2CS+rD61hCSFrLggEgoaeq9yhvK7ha8UaPBB5FHv6KzMYZKx9UxgO48/MqRBtpV4pu6RQJdfcoIAKLZphVtehfVS9TwFlBUyLccyWNomUe4WLBU2GBFimGgNdMy+7CjkVd8c+L48/w5/+nzpb9VvJjTq+KVWTJBjKrD3HZ1FrIF3KrMqAgbjQHnjjRn0ulYsfuQ3ZBSMxrV1QU/aquhdeB41r9V+m16hAsTFFAkR9zRLKfYwagH4F1RsHgkUb0AD0okkOUok7ilxIjRutNyFyox7CyDYZJl4NUw+2nnSV03pyYeekEJldAIfa0m8oWjzt0jMxs7ti/wDrQoadNB61WeBh5JE2LAzJs9yAuVZjDPMjJ3qa17f4firAkH8RqzDpK6uzYnUFl2jtse4WA/KwSHJH8NtQzfxCyfu6Bl6NFMqt32DG1o+CfhoGJUEqvvDcLxVefOtXqKaSOAyRMw7Z3uqors8YvcihuASPrfHnnwRHp/q0xyVTIlYs8NtD2gI451ILxxSoKIVTzuZj8vIojTXoKj6z+iU9XyZMs9TZWeh2lxyO0AoKRkM4YUpB9wBN3QvXB/hsHP8AzJ+fP/DDn+vxOdWpL0QrIHx3EZLFnUrYct9SfNAkmvHJ8XY6IMyXeitExB3kyigi0aRdpJLEj6j7fS60FQ/4aV/7i3/jD/U0c9H/AKP26HO4izmnMwUHF7Qi3U42ydwswG0bjVWRvoHT2cvJcALGiXvG87m2FWGy0YLusXdcXVE+db+n9LEdFjufyXqvc1byo/KGIBI8WPA0HViRMqKGdnIHLtt3E/c7QB/YDQf1H07IlMZglZAln2PtYtVeGBVuDYB4sC/Ng6dIWT6rlObIQxVIAbhRhIZUEjICsSgsWkLRqu7byvtLAnQbPTu457btu8yyluWkYpFGqgM59oKvOVIHF3QH0eNLHovp9dyY8sfhBiPm2szzOpoWGnd+fBCIRpn0HrQzr/SfxENKVEiHdEzcqHAIph+ZGBKsPqrHRPUEaCqooljdWRdkkLMaDOZnEAHwH2/PJGq/Wy8e1lW23I4+mfVyZCokm9Zvlpk293b+1ULYUGiavgc8ghju6/6XE57ke1ZeLuwku3mMOU9ysrcq6+5efIJUo+Vhv3djd1JjZcU/eKFdpqONhuPtT4sFgmNd0fFaBw9ZeoZ8PsvDC0iBrmAUkspIiSND/wBRpHQgfZW17f1HPBjGTJxG3iZIgkTBg+9o4xIL5C72quTwPvoNm9Yy1ghmxphkRxQvPPKrR9uQghjCBt3bQqyKKplJTcW5BnJ9d93Ygghk3MhD91Wj3Kxl8LZ+VA6nwbW6vQe5/wBJKFW2LFHU5hvIcqDzIqyihRXdFLfu/YsPJGjHpDqk8mIDmI0cisFYye3cxVCeNqjh2KCgQdvBa70G6f6pxTOO3iQo8mQA7ExpKXPwhIEFvv5bhqJRXIsaF9Vmy3llxsmSJo3nYpAxV3lg7ykr2Ix3CFVeCaWnfcwAU6At6j9SPkM0GFbgKwkZdtk7guxQ/kfvH9wsVJKmhHSel9yRYsW40b3gxyB1iUfD7iHgbUAZIuDucvJyFFz0jpDTjtwL7L2SM7bkAQyfr2jOxyDIx7MPt3M29hyun3ovRExUIX3MxBklIAeRgALO0AAAAAAAAAAAADQdeJirFGkaKFVAFVR9ABQGtp1OoOgnWai9Zegytc+b06OddssaOLsBhdGiLB+honkc866L1l6BUzfQgblJm3cDfMvckAphxkIUmsBqBaQ1oU3onMsVOQQNu6PMmS1BO2xJHIw4r85Gn/WXoEeD0bl2A+RxyzM+TkTlmoBbjTtIwH813Q+2jGH6JgT5izCwTEAI4iVqi8cYHdqh+sLeBpgvWaCIoVRQqqFUCgoFAAcAADwNe9ResvQTqDrL1m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sp>
        <p:nvSpPr>
          <p:cNvPr id="24582" name="AutoShape 4" descr="data:image/jpeg;base64,/9j/4AAQSkZJRgABAQAAAQABAAD/2wCEAAkGBhMQDxEUEREQFRUWFRoYFxEUFBoWFBcWGBgWFhcWGRQYJzIhGB8kGxseHzssJCo1LzgtFh49QTAsQSk3LSkBCQoKBQUFDQUFDSkYEhgpKSkpKSkpKSkpKSkpKSkpKSkpKSkpKSkpKSkpKSkpKSkpKSkpKSkpKSkpKSkpKSkpKf/AABEIAFsAWwMBIgACEQEDEQH/xAAbAAACAgMBAAAAAAAAAAAAAAAFBgEHAAMEAv/EADoQAAICAQMDAgQCCAMJAAAAAAECAxEEABIhBRMxBiIjMkFRFEIHM0NSYWJxkRiB0xUWJCVTVZSiwf/EABQBAQAAAAAAAAAAAAAAAAAAAAD/xAAUEQEAAAAAAAAAAAAAAAAAAAAA/9oADAMBAAIRAxEAPwC8dZrNZoM1mtGbnJDG0krBUUWWP9gK8kk8ADkkjSV1X1bPIX7ayRxoPcooTC+B3ZCGEG7cKjVWlJrgeCDnm9SigXdNLHGLrdI6oLPgWx0LHrTFItGmkWyN0WNPKpIsGmRCDyPppN/CBcNJ0n2yNMsUkhiaNoC7AM0zTE5HFrw0ij5DwONaJ8JPxuEy4j5OOYVE2QBNMpMrsiMryuW2qVvgHiQknwdA9f76Yg275HjDHaGmgmhW/tulUAf30WxcxJUDxOjqRYdGDKR9ww4OqfE8ceHiiOQ42Re7Ik25KJ3EQssQjDKGdyqpS3dHzwD0pOe4XU9owx3LK7CF94iVpAJogCyo3w/esvuSqXyQt3WaSuieuTyJ7ZOT3NoEiICVZpUX2uisKMkXAsblSuXOOQMAQQQRYI5BB8EH66D1qDqdQdBOtWVkrEjO7BUUFmY8AKBZJP8ATW3Sh6y6tciQKTa7ZGAXcpdi3YVgDZUFHmI+q49fmFgH6r1aTKlLt3RHEwqKP9elgMQkZovkmI7yALjThQXNjb0fosOTkSjGkEmE8PteH29iS4XCLJ97US+3nfu337dDsLB/HmJIAqxTY366dUlmZFlZmyYpYm+HOXlBIYDlgfylTZsUKRrSqqKCTQAVbJLE0PuST/noOTo3RVxkYB5JHdt8k0hHckelXc20AfKqrwAKUa7iw++hf+0nkyAsVFE4lFgMGN8MCLAqmFfNu8gD3DOv4kcMcQYGWd1aCNmoO1xyMSXUbqVN/jyWF/cA0aCZ/o3GlWYdvb3WDyKrMscjjwzxg7WN0Sas7VvwNaIMBMqNMnHkcSGLYjOTwUsBJAPNOGDfX3Nz4rqh60Y5xBOCCxCxSE7jMSHZuFUKtBfrz548Egn4/Q8oZOJiSrCibXmOVFck7zIux5jM9GKRnaNgADa7wSRY11+muvDFdojJA0COUdo3XtRNYHcRQTsjLEKyH9WzAj2MCHLrHTRkwSRMzKHWtykgj6jwRYvyL5Fj66qXB6c+M744SWYxyMiRuI1x1sorxhUXdK0qyqXO1VCzX7glkLnGoOgHo7qZlg2MWYx7Qrt8zxMoeFz/ADbDtP8AMj6PaD0dVj1Hq7ySzvGwRhISA0qQuweb8IqRM7V3WjxpitkD4g4vxZp1XfTvRaZeMF7rowEZMm1JGcSQB2DBwboyuQfILEg86A36H6N2vxUrJTSTEK7hO+0SAKBM6cM2/ebNtRF86KeoZiI1jCSN3m7W5QSqAgnc5HheNvg8sL411dJ6eMeCOJdtIte1FjX/ACjQBV/oBoV6g6cZcvCYJisFZ7EpcSeYpPhFQQaMe4hvJReRzoC+BgrBGqIAAPtYFnknkk+f46qHqf6TJJc5pMOGOQoWijDFXbZYHdWMEMoYlRZdQe4nD0Kcf0l5mRLCuBhKGmywVdze2HH+WSRzXAN7fvyasitI+d6LysTMmlj6lAGVUih7qx7XSTaksblvarj8qk7mrg8HQHP0ceuXfJaGdI0DhSTGfYmUSytGy/s3cqx2+Cy2CS+rD61hCSFrLggEgoaeq9yhvK7ha8UaPBB5FHv6KzMYZKx9UxgO48/MqRBtpV4pu6RQJdfcoIAKLZphVtehfVS9TwFlBUyLccyWNomUe4WLBU2GBFimGgNdMy+7CjkVd8c+L48/w5/+nzpb9VvJjTq+KVWTJBjKrD3HZ1FrIF3KrMqAgbjQHnjjRn0ulYsfuQ3ZBSMxrV1QU/aquhdeB41r9V+m16hAsTFFAkR9zRLKfYwagH4F1RsHgkUb0AD0okkOUok7ilxIjRutNyFyox7CyDYZJl4NUw+2nnSV03pyYeekEJldAIfa0m8oWjzt0jMxs7ti/wDrQoadNB61WeBh5JE2LAzJs9yAuVZjDPMjJ3qa17f4firAkH8RqzDpK6uzYnUFl2jtse4WA/KwSHJH8NtQzfxCyfu6Bl6NFMqt32DG1o+CfhoGJUEqvvDcLxVefOtXqKaSOAyRMw7Z3uqors8YvcihuASPrfHnnwRHp/q0xyVTIlYs8NtD2gI451ILxxSoKIVTzuZj8vIojTXoKj6z+iU9XyZMs9TZWeh2lxyO0AoKRkM4YUpB9wBN3QvXB/hsHP8AzJ+fP/DDn+vxOdWpL0QrIHx3EZLFnUrYct9SfNAkmvHJ8XY6IMyXeitExB3kyigi0aRdpJLEj6j7fS60FQ/4aV/7i3/jD/U0c9H/AKP26HO4izmnMwUHF7Qi3U42ydwswG0bjVWRvoHT2cvJcALGiXvG87m2FWGy0YLusXdcXVE+db+n9LEdFjufyXqvc1byo/KGIBI8WPA0HViRMqKGdnIHLtt3E/c7QB/YDQf1H07IlMZglZAln2PtYtVeGBVuDYB4sC/Ng6dIWT6rlObIQxVIAbhRhIZUEjICsSgsWkLRqu7byvtLAnQbPTu457btu8yyluWkYpFGqgM59oKvOVIHF3QH0eNLHovp9dyY8sfhBiPm2szzOpoWGnd+fBCIRpn0HrQzr/SfxENKVEiHdEzcqHAIph+ZGBKsPqrHRPUEaCqooljdWRdkkLMaDOZnEAHwH2/PJGq/Wy8e1lW23I4+mfVyZCokm9Zvlpk293b+1ULYUGiavgc8ghju6/6XE57ke1ZeLuwku3mMOU9ysrcq6+5efIJUo+Vhv3djd1JjZcU/eKFdpqONhuPtT4sFgmNd0fFaBw9ZeoZ8PsvDC0iBrmAUkspIiSND/wBRpHQgfZW17f1HPBjGTJxG3iZIgkTBg+9o4xIL5C72quTwPvoNm9Yy1ghmxphkRxQvPPKrR9uQghjCBt3bQqyKKplJTcW5BnJ9d93Ygghk3MhD91Wj3Kxl8LZ+VA6nwbW6vQe5/wBJKFW2LFHU5hvIcqDzIqyihRXdFLfu/YsPJGjHpDqk8mIDmI0cisFYye3cxVCeNqjh2KCgQdvBa70G6f6pxTOO3iQo8mQA7ExpKXPwhIEFvv5bhqJRXIsaF9Vmy3llxsmSJo3nYpAxV3lg7ykr2Ix3CFVeCaWnfcwAU6At6j9SPkM0GFbgKwkZdtk7guxQ/kfvH9wsVJKmhHSel9yRYsW40b3gxyB1iUfD7iHgbUAZIuDucvJyFFz0jpDTjtwL7L2SM7bkAQyfr2jOxyDIx7MPt3M29hyun3ovRExUIX3MxBklIAeRgALO0AAAAAAAAAAAADQdeJirFGkaKFVAFVR9ABQGtp1OoOgnWai9Zegytc+b06OddssaOLsBhdGiLB+honkc866L1l6BUzfQgblJm3cDfMvckAphxkIUmsBqBaQ1oU3onMsVOQQNu6PMmS1BO2xJHIw4r85Gn/WXoEeD0bl2A+RxyzM+TkTlmoBbjTtIwH813Q+2jGH6JgT5izCwTEAI4iVqi8cYHdqh+sLeBpgvWaCIoVRQqqFUCgoFAAcAADwNe9ResvQTqDrL1m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sp>
        <p:nvSpPr>
          <p:cNvPr id="24583" name="AutoShape 6" descr="data:image/jpeg;base64,/9j/4AAQSkZJRgABAQAAAQABAAD/2wCEAAkGBhMQDxEUEREQFRUWFRoYFxEUFBoWFBcWGBgWFhcWGRQYJzIhGB8kGxseHzssJCo1LzgtFh49QTAsQSk3LSkBCQoKBQUFDQUFDSkYEhgpKSkpKSkpKSkpKSkpKSkpKSkpKSkpKSkpKSkpKSkpKSkpKSkpKSkpKSkpKSkpKSkpKf/AABEIAFsAWwMBIgACEQEDEQH/xAAbAAACAgMBAAAAAAAAAAAAAAAFBgEHAAMEAv/EADoQAAICAQMDAgQCCAMJAAAAAAECAxEEABIhBRMxBiIjMkFRFEIHM0NSYWJxkRiB0xUWJCVTVZSiwf/EABQBAQAAAAAAAAAAAAAAAAAAAAD/xAAUEQEAAAAAAAAAAAAAAAAAAAAA/9oADAMBAAIRAxEAPwC8dZrNZoM1mtGbnJDG0krBUUWWP9gK8kk8ADkkjSV1X1bPIX7ayRxoPcooTC+B3ZCGEG7cKjVWlJrgeCDnm9SigXdNLHGLrdI6oLPgWx0LHrTFItGmkWyN0WNPKpIsGmRCDyPppN/CBcNJ0n2yNMsUkhiaNoC7AM0zTE5HFrw0ij5DwONaJ8JPxuEy4j5OOYVE2QBNMpMrsiMryuW2qVvgHiQknwdA9f76Yg275HjDHaGmgmhW/tulUAf30WxcxJUDxOjqRYdGDKR9ww4OqfE8ceHiiOQ42Re7Ik25KJ3EQssQjDKGdyqpS3dHzwD0pOe4XU9owx3LK7CF94iVpAJogCyo3w/esvuSqXyQt3WaSuieuTyJ7ZOT3NoEiICVZpUX2uisKMkXAsblSuXOOQMAQQQRYI5BB8EH66D1qDqdQdBOtWVkrEjO7BUUFmY8AKBZJP8ATW3Sh6y6tciQKTa7ZGAXcpdi3YVgDZUFHmI+q49fmFgH6r1aTKlLt3RHEwqKP9elgMQkZovkmI7yALjThQXNjb0fosOTkSjGkEmE8PteH29iS4XCLJ97US+3nfu337dDsLB/HmJIAqxTY366dUlmZFlZmyYpYm+HOXlBIYDlgfylTZsUKRrSqqKCTQAVbJLE0PuST/noOTo3RVxkYB5JHdt8k0hHckelXc20AfKqrwAKUa7iw++hf+0nkyAsVFE4lFgMGN8MCLAqmFfNu8gD3DOv4kcMcQYGWd1aCNmoO1xyMSXUbqVN/jyWF/cA0aCZ/o3GlWYdvb3WDyKrMscjjwzxg7WN0Sas7VvwNaIMBMqNMnHkcSGLYjOTwUsBJAPNOGDfX3Nz4rqh60Y5xBOCCxCxSE7jMSHZuFUKtBfrz548Egn4/Q8oZOJiSrCibXmOVFck7zIux5jM9GKRnaNgADa7wSRY11+muvDFdojJA0COUdo3XtRNYHcRQTsjLEKyH9WzAj2MCHLrHTRkwSRMzKHWtykgj6jwRYvyL5Fj66qXB6c+M744SWYxyMiRuI1x1sorxhUXdK0qyqXO1VCzX7glkLnGoOgHo7qZlg2MWYx7Qrt8zxMoeFz/ADbDtP8AMj6PaD0dVj1Hq7ySzvGwRhISA0qQuweb8IqRM7V3WjxpitkD4g4vxZp1XfTvRaZeMF7rowEZMm1JGcSQB2DBwboyuQfILEg86A36H6N2vxUrJTSTEK7hO+0SAKBM6cM2/ebNtRF86KeoZiI1jCSN3m7W5QSqAgnc5HheNvg8sL411dJ6eMeCOJdtIte1FjX/ACjQBV/oBoV6g6cZcvCYJisFZ7EpcSeYpPhFQQaMe4hvJReRzoC+BgrBGqIAAPtYFnknkk+f46qHqf6TJJc5pMOGOQoWijDFXbZYHdWMEMoYlRZdQe4nD0Kcf0l5mRLCuBhKGmywVdze2HH+WSRzXAN7fvyasitI+d6LysTMmlj6lAGVUih7qx7XSTaksblvarj8qk7mrg8HQHP0ceuXfJaGdI0DhSTGfYmUSytGy/s3cqx2+Cy2CS+rD61hCSFrLggEgoaeq9yhvK7ha8UaPBB5FHv6KzMYZKx9UxgO48/MqRBtpV4pu6RQJdfcoIAKLZphVtehfVS9TwFlBUyLccyWNomUe4WLBU2GBFimGgNdMy+7CjkVd8c+L48/w5/+nzpb9VvJjTq+KVWTJBjKrD3HZ1FrIF3KrMqAgbjQHnjjRn0ulYsfuQ3ZBSMxrV1QU/aquhdeB41r9V+m16hAsTFFAkR9zRLKfYwagH4F1RsHgkUb0AD0okkOUok7ilxIjRutNyFyox7CyDYZJl4NUw+2nnSV03pyYeekEJldAIfa0m8oWjzt0jMxs7ti/wDrQoadNB61WeBh5JE2LAzJs9yAuVZjDPMjJ3qa17f4firAkH8RqzDpK6uzYnUFl2jtse4WA/KwSHJH8NtQzfxCyfu6Bl6NFMqt32DG1o+CfhoGJUEqvvDcLxVefOtXqKaSOAyRMw7Z3uqors8YvcihuASPrfHnnwRHp/q0xyVTIlYs8NtD2gI451ILxxSoKIVTzuZj8vIojTXoKj6z+iU9XyZMs9TZWeh2lxyO0AoKRkM4YUpB9wBN3QvXB/hsHP8AzJ+fP/DDn+vxOdWpL0QrIHx3EZLFnUrYct9SfNAkmvHJ8XY6IMyXeitExB3kyigi0aRdpJLEj6j7fS60FQ/4aV/7i3/jD/U0c9H/AKP26HO4izmnMwUHF7Qi3U42ydwswG0bjVWRvoHT2cvJcALGiXvG87m2FWGy0YLusXdcXVE+db+n9LEdFjufyXqvc1byo/KGIBI8WPA0HViRMqKGdnIHLtt3E/c7QB/YDQf1H07IlMZglZAln2PtYtVeGBVuDYB4sC/Ng6dIWT6rlObIQxVIAbhRhIZUEjICsSgsWkLRqu7byvtLAnQbPTu457btu8yyluWkYpFGqgM59oKvOVIHF3QH0eNLHovp9dyY8sfhBiPm2szzOpoWGnd+fBCIRpn0HrQzr/SfxENKVEiHdEzcqHAIph+ZGBKsPqrHRPUEaCqooljdWRdkkLMaDOZnEAHwH2/PJGq/Wy8e1lW23I4+mfVyZCokm9Zvlpk293b+1ULYUGiavgc8ghju6/6XE57ke1ZeLuwku3mMOU9ysrcq6+5efIJUo+Vhv3djd1JjZcU/eKFdpqONhuPtT4sFgmNd0fFaBw9ZeoZ8PsvDC0iBrmAUkspIiSND/wBRpHQgfZW17f1HPBjGTJxG3iZIgkTBg+9o4xIL5C72quTwPvoNm9Yy1ghmxphkRxQvPPKrR9uQghjCBt3bQqyKKplJTcW5BnJ9d93Ygghk3MhD91Wj3Kxl8LZ+VA6nwbW6vQe5/wBJKFW2LFHU5hvIcqDzIqyihRXdFLfu/YsPJGjHpDqk8mIDmI0cisFYye3cxVCeNqjh2KCgQdvBa70G6f6pxTOO3iQo8mQA7ExpKXPwhIEFvv5bhqJRXIsaF9Vmy3llxsmSJo3nYpAxV3lg7ykr2Ix3CFVeCaWnfcwAU6At6j9SPkM0GFbgKwkZdtk7guxQ/kfvH9wsVJKmhHSel9yRYsW40b3gxyB1iUfD7iHgbUAZIuDucvJyFFz0jpDTjtwL7L2SM7bkAQyfr2jOxyDIx7MPt3M29hyun3ovRExUIX3MxBklIAeRgALO0AAAAAAAAAAAADQdeJirFGkaKFVAFVR9ABQGtp1OoOgnWai9Zegytc+b06OddssaOLsBhdGiLB+honkc866L1l6BUzfQgblJm3cDfMvckAphxkIUmsBqBaQ1oU3onMsVOQQNu6PMmS1BO2xJHIw4r85Gn/WXoEeD0bl2A+RxyzM+TkTlmoBbjTtIwH813Q+2jGH6JgT5izCwTEAI4iVqi8cYHdqh+sLeBpgvWaCIoVRQqqFUCgoFAAcAADwNe9ResvQTqDrL1m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SV"/>
          </a:p>
        </p:txBody>
      </p:sp>
      <p:pic>
        <p:nvPicPr>
          <p:cNvPr id="24584" name="Picture 8" descr="http://i402.photobucket.com/albums/pp104/rcaldera71/SelloContador.jpg"/>
          <p:cNvPicPr>
            <a:picLocks noChangeAspect="1" noChangeArrowheads="1"/>
          </p:cNvPicPr>
          <p:nvPr/>
        </p:nvPicPr>
        <p:blipFill>
          <a:blip r:embed="rId2" cstate="print"/>
          <a:srcRect/>
          <a:stretch>
            <a:fillRect/>
          </a:stretch>
        </p:blipFill>
        <p:spPr bwMode="auto">
          <a:xfrm>
            <a:off x="1258888" y="1989138"/>
            <a:ext cx="2520950" cy="2303462"/>
          </a:xfrm>
          <a:prstGeom prst="rect">
            <a:avLst/>
          </a:prstGeom>
          <a:noFill/>
          <a:ln w="9525">
            <a:noFill/>
            <a:miter lim="800000"/>
            <a:headEnd/>
            <a:tailEnd/>
          </a:ln>
        </p:spPr>
      </p:pic>
      <p:pic>
        <p:nvPicPr>
          <p:cNvPr id="24585" name="Picture 10" descr="https://encrypted-tbn0.google.com/images?q=tbn:ANd9GcSQDa2uPMx_w7g19bhWDULR3eDC5Vxtf8W7dixmxV-MpT-v4PpS"/>
          <p:cNvPicPr>
            <a:picLocks noChangeAspect="1" noChangeArrowheads="1"/>
          </p:cNvPicPr>
          <p:nvPr/>
        </p:nvPicPr>
        <p:blipFill>
          <a:blip r:embed="rId3" cstate="print"/>
          <a:srcRect/>
          <a:stretch>
            <a:fillRect/>
          </a:stretch>
        </p:blipFill>
        <p:spPr bwMode="auto">
          <a:xfrm>
            <a:off x="3563938" y="4724400"/>
            <a:ext cx="3476625" cy="13144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84"/>
                                        </p:tgtEl>
                                        <p:attrNameLst>
                                          <p:attrName>style.visibility</p:attrName>
                                        </p:attrNameLst>
                                      </p:cBhvr>
                                      <p:to>
                                        <p:strVal val="visible"/>
                                      </p:to>
                                    </p:set>
                                    <p:animEffect transition="in" filter="fade">
                                      <p:cBhvr>
                                        <p:cTn id="7" dur="2000"/>
                                        <p:tgtEl>
                                          <p:spTgt spid="2458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585"/>
                                        </p:tgtEl>
                                        <p:attrNameLst>
                                          <p:attrName>style.visibility</p:attrName>
                                        </p:attrNameLst>
                                      </p:cBhvr>
                                      <p:to>
                                        <p:strVal val="visible"/>
                                      </p:to>
                                    </p:set>
                                    <p:animEffect transition="in" filter="wipe(down)">
                                      <p:cBhvr>
                                        <p:cTn id="12"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HONORARIOS</a:t>
            </a:r>
            <a:r>
              <a:rPr lang="es-SV" b="1" dirty="0" smtClean="0"/>
              <a:t> </a:t>
            </a:r>
            <a:r>
              <a:rPr lang="es-SV" dirty="0" smtClean="0"/>
              <a:t/>
            </a:r>
            <a:br>
              <a:rPr lang="es-SV" dirty="0" smtClean="0"/>
            </a:br>
            <a:endParaRPr lang="es-SV" dirty="0"/>
          </a:p>
        </p:txBody>
      </p:sp>
      <p:sp>
        <p:nvSpPr>
          <p:cNvPr id="25603" name="2 Marcador de contenido"/>
          <p:cNvSpPr>
            <a:spLocks noGrp="1"/>
          </p:cNvSpPr>
          <p:nvPr>
            <p:ph idx="1"/>
          </p:nvPr>
        </p:nvSpPr>
        <p:spPr>
          <a:xfrm>
            <a:off x="684213" y="1844675"/>
            <a:ext cx="7858125" cy="4572000"/>
          </a:xfrm>
        </p:spPr>
        <p:txBody>
          <a:bodyPr/>
          <a:lstStyle/>
          <a:p>
            <a:pPr algn="just">
              <a:buFont typeface="Wingdings" pitchFamily="2" charset="2"/>
              <a:buNone/>
            </a:pPr>
            <a:r>
              <a:rPr lang="es-SV" sz="2000" smtClean="0">
                <a:latin typeface="Arial" charset="0"/>
              </a:rPr>
              <a:t>     Los honorarios a devengar por los contadores públicos en sus actuaciones, serán libremente pactados con la parte contratante. Los contadores públicos deberán cumplir con lo convenido y observar las reglas éticas. Art. 21 (LREC).</a:t>
            </a:r>
          </a:p>
          <a:p>
            <a:pPr algn="just">
              <a:buFont typeface="Wingdings" pitchFamily="2" charset="2"/>
              <a:buNone/>
            </a:pPr>
            <a:r>
              <a:rPr lang="es-SV" sz="2000" smtClean="0">
                <a:latin typeface="Arial" charset="0"/>
              </a:rPr>
              <a:t>     </a:t>
            </a:r>
          </a:p>
          <a:p>
            <a:pPr algn="just">
              <a:buFont typeface="Wingdings" pitchFamily="2" charset="2"/>
              <a:buNone/>
            </a:pPr>
            <a:r>
              <a:rPr lang="es-SV" sz="2000" smtClean="0">
                <a:latin typeface="Arial" charset="0"/>
              </a:rPr>
              <a:t>     En países más desarrollados en el aspecto contable existen tablas de honorarios para la profesión de la Contaduría Pública, sería conveniente y necesario que en nuestro país se estableciera una tabla de honorarios ya autorizada por el Consejo de Vigilancia de la Contaduría Pública y Auditoria, esto para dignificar esta labor profesional, ya que en algunos casos, se prestan servicios profesionales por honorarios que desvaloran este tipo de actividad. </a:t>
            </a:r>
          </a:p>
        </p:txBody>
      </p:sp>
      <p:sp>
        <p:nvSpPr>
          <p:cNvPr id="4" name="3 Marcador de número de diapositiva"/>
          <p:cNvSpPr>
            <a:spLocks noGrp="1"/>
          </p:cNvSpPr>
          <p:nvPr>
            <p:ph type="sldNum" sz="quarter" idx="12"/>
          </p:nvPr>
        </p:nvSpPr>
        <p:spPr/>
        <p:txBody>
          <a:bodyPr/>
          <a:lstStyle/>
          <a:p>
            <a:pPr>
              <a:defRPr/>
            </a:pPr>
            <a:fld id="{9EAFA9EF-228F-4E8E-A91E-B35CD4D55274}" type="slidenum">
              <a:rPr lang="es-ES" smtClean="0"/>
              <a:pPr>
                <a:defRPr/>
              </a:pPr>
              <a:t>13</a:t>
            </a:fld>
            <a:endParaRPr lang="es-ES"/>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333375"/>
            <a:ext cx="7772400" cy="914400"/>
          </a:xfrm>
        </p:spPr>
        <p:txBody>
          <a:bodyPr/>
          <a:lstStyle/>
          <a:p>
            <a:pPr marL="411163" indent="-342900" algn="ctr">
              <a:spcBef>
                <a:spcPts val="700"/>
              </a:spcBef>
              <a:buClr>
                <a:schemeClr val="tx2"/>
              </a:buClr>
              <a:buSzPct val="95000"/>
              <a:defRPr/>
            </a:pPr>
            <a:r>
              <a:rPr lang="es-SV" b="1" u="sng" dirty="0" smtClean="0">
                <a:solidFill>
                  <a:schemeClr val="accent6">
                    <a:lumMod val="60000"/>
                    <a:lumOff val="40000"/>
                  </a:schemeClr>
                </a:solidFill>
              </a:rPr>
              <a:t>SE PROHIBE A LOS CONTADORES PUBLICOS.</a:t>
            </a:r>
          </a:p>
        </p:txBody>
      </p:sp>
      <p:sp>
        <p:nvSpPr>
          <p:cNvPr id="26627" name="2 Marcador de contenido"/>
          <p:cNvSpPr>
            <a:spLocks noGrp="1"/>
          </p:cNvSpPr>
          <p:nvPr>
            <p:ph idx="1"/>
          </p:nvPr>
        </p:nvSpPr>
        <p:spPr>
          <a:xfrm>
            <a:off x="3419475" y="1773238"/>
            <a:ext cx="4906963" cy="4572000"/>
          </a:xfrm>
        </p:spPr>
        <p:txBody>
          <a:bodyPr/>
          <a:lstStyle/>
          <a:p>
            <a:pPr algn="just">
              <a:buFont typeface="Wingdings" pitchFamily="2" charset="2"/>
              <a:buNone/>
            </a:pPr>
            <a:r>
              <a:rPr lang="es-SV" sz="2000" smtClean="0">
                <a:latin typeface="Arial" charset="0"/>
                <a:cs typeface="Arial" charset="0"/>
              </a:rPr>
              <a:t>    a) Emitir dictámenes, informes u opiniones sobre registros contables, estados financieros o sobre cualquier otro documento contable o legal, que no tenga respaldo en libros o documentos o que no sea acorde con la realidad.</a:t>
            </a:r>
          </a:p>
          <a:p>
            <a:pPr algn="just">
              <a:buFont typeface="Wingdings" pitchFamily="2" charset="2"/>
              <a:buNone/>
            </a:pPr>
            <a:r>
              <a:rPr lang="es-SV" sz="2000" smtClean="0">
                <a:latin typeface="Arial" charset="0"/>
                <a:cs typeface="Arial" charset="0"/>
              </a:rPr>
              <a:t> </a:t>
            </a:r>
            <a:br>
              <a:rPr lang="es-SV" sz="2000" smtClean="0">
                <a:latin typeface="Arial" charset="0"/>
                <a:cs typeface="Arial" charset="0"/>
              </a:rPr>
            </a:br>
            <a:r>
              <a:rPr lang="es-SV" sz="2000" smtClean="0">
                <a:latin typeface="Arial" charset="0"/>
                <a:cs typeface="Arial" charset="0"/>
              </a:rPr>
              <a:t>b) Emitir dictámenes, informes u opiniones que afirmen, confirmen o avalen actos, operaciones o registros inexistentes o que se efectuaron en forma distinta a la consignada en dichos dictámenes, informes u opiniones. </a:t>
            </a:r>
          </a:p>
          <a:p>
            <a:pPr algn="just">
              <a:buFont typeface="Wingdings" pitchFamily="2" charset="2"/>
              <a:buNone/>
            </a:pPr>
            <a:r>
              <a:rPr lang="es-SV" sz="2000" smtClean="0">
                <a:latin typeface="Arial" charset="0"/>
                <a:cs typeface="Arial" charset="0"/>
              </a:rPr>
              <a:t/>
            </a:r>
            <a:br>
              <a:rPr lang="es-SV" sz="2000" smtClean="0">
                <a:latin typeface="Arial" charset="0"/>
                <a:cs typeface="Arial" charset="0"/>
              </a:rPr>
            </a:br>
            <a:r>
              <a:rPr lang="es-SV" sz="2000" smtClean="0">
                <a:latin typeface="Arial" charset="0"/>
                <a:cs typeface="Arial" charset="0"/>
              </a:rPr>
              <a:t/>
            </a:r>
            <a:br>
              <a:rPr lang="es-SV" sz="2000" smtClean="0">
                <a:latin typeface="Arial" charset="0"/>
                <a:cs typeface="Arial" charset="0"/>
              </a:rPr>
            </a:br>
            <a:r>
              <a:rPr lang="es-SV" sz="2000" smtClean="0">
                <a:latin typeface="Arial" charset="0"/>
                <a:cs typeface="Arial" charset="0"/>
              </a:rPr>
              <a:t>. </a:t>
            </a:r>
            <a:br>
              <a:rPr lang="es-SV" sz="2000" smtClean="0">
                <a:latin typeface="Arial" charset="0"/>
                <a:cs typeface="Arial" charset="0"/>
              </a:rPr>
            </a:br>
            <a:endParaRPr lang="es-SV" sz="2000" smtClean="0">
              <a:latin typeface="Arial" charset="0"/>
              <a:cs typeface="Arial" charset="0"/>
            </a:endParaRPr>
          </a:p>
        </p:txBody>
      </p:sp>
      <p:sp>
        <p:nvSpPr>
          <p:cNvPr id="4" name="3 Marcador de número de diapositiva"/>
          <p:cNvSpPr>
            <a:spLocks noGrp="1"/>
          </p:cNvSpPr>
          <p:nvPr>
            <p:ph type="sldNum" sz="quarter" idx="12"/>
          </p:nvPr>
        </p:nvSpPr>
        <p:spPr/>
        <p:txBody>
          <a:bodyPr/>
          <a:lstStyle/>
          <a:p>
            <a:pPr>
              <a:defRPr/>
            </a:pPr>
            <a:fld id="{E14A3DC0-488F-4DA1-A967-E39513FEE634}" type="slidenum">
              <a:rPr lang="es-ES" smtClean="0"/>
              <a:pPr>
                <a:defRPr/>
              </a:pPr>
              <a:t>14</a:t>
            </a:fld>
            <a:endParaRPr lang="es-ES"/>
          </a:p>
        </p:txBody>
      </p:sp>
      <p:pic>
        <p:nvPicPr>
          <p:cNvPr id="26630" name="Picture 6" descr="https://encrypted-tbn0.google.com/images?q=tbn:ANd9GcR149zTvsjWOxetcLJSWJMofjBECp_DlPgwobj_uQOYIzfKty4b"/>
          <p:cNvPicPr>
            <a:picLocks noChangeAspect="1" noChangeArrowheads="1"/>
          </p:cNvPicPr>
          <p:nvPr/>
        </p:nvPicPr>
        <p:blipFill>
          <a:blip r:embed="rId2" cstate="print"/>
          <a:srcRect/>
          <a:stretch>
            <a:fillRect/>
          </a:stretch>
        </p:blipFill>
        <p:spPr bwMode="auto">
          <a:xfrm>
            <a:off x="971550" y="2205038"/>
            <a:ext cx="2633663" cy="3678237"/>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fade">
                                      <p:cBhvr>
                                        <p:cTn id="7" dur="2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a:xfrm>
            <a:off x="827088" y="692150"/>
            <a:ext cx="7772400" cy="4572000"/>
          </a:xfrm>
        </p:spPr>
        <p:txBody>
          <a:bodyPr/>
          <a:lstStyle/>
          <a:p>
            <a:pPr algn="just">
              <a:buFont typeface="Wingdings" pitchFamily="2" charset="2"/>
              <a:buNone/>
            </a:pPr>
            <a:r>
              <a:rPr lang="es-SV" sz="2000" smtClean="0">
                <a:latin typeface="Arial" charset="0"/>
                <a:cs typeface="Arial" charset="0"/>
              </a:rPr>
              <a:t> c) Emitir dictámenes, informes u opiniones sobre actos, operaciones o registros que no hayan examinado o verificado directamente o por personal bajo su responsabilidad. </a:t>
            </a:r>
          </a:p>
          <a:p>
            <a:pPr algn="just">
              <a:buFont typeface="Wingdings" pitchFamily="2" charset="2"/>
              <a:buNone/>
            </a:pPr>
            <a:endParaRPr lang="es-SV" sz="2000" smtClean="0">
              <a:latin typeface="Arial" charset="0"/>
              <a:cs typeface="Arial" charset="0"/>
            </a:endParaRPr>
          </a:p>
          <a:p>
            <a:pPr algn="just">
              <a:buFont typeface="Wingdings" pitchFamily="2" charset="2"/>
              <a:buNone/>
            </a:pPr>
            <a:r>
              <a:rPr lang="es-SV" sz="2000" smtClean="0">
                <a:latin typeface="Arial" charset="0"/>
                <a:cs typeface="Arial" charset="0"/>
              </a:rPr>
              <a:t> d) Emitir dictámenes, informes u opiniones sobre asuntos que les sean encomendados por Ley o por voluntad de los interesados, en términos falsos, maliciosos, inexactos o de forma que promuevan confusión.</a:t>
            </a:r>
          </a:p>
          <a:p>
            <a:pPr algn="just">
              <a:buFont typeface="Wingdings" pitchFamily="2" charset="2"/>
              <a:buNone/>
            </a:pPr>
            <a:r>
              <a:rPr lang="es-SV" sz="2000" smtClean="0">
                <a:latin typeface="Arial" charset="0"/>
                <a:cs typeface="Arial" charset="0"/>
              </a:rPr>
              <a:t> </a:t>
            </a:r>
          </a:p>
          <a:p>
            <a:pPr algn="just">
              <a:buFont typeface="Wingdings" pitchFamily="2" charset="2"/>
              <a:buNone/>
            </a:pPr>
            <a:r>
              <a:rPr lang="es-SV" sz="2000" smtClean="0">
                <a:latin typeface="Arial" charset="0"/>
                <a:cs typeface="Arial" charset="0"/>
              </a:rPr>
              <a:t>e) Efectuar actuaciones profesionales en las empresas donde él, su cónyuge o sus parientes dentro del cuarto grado de consanguinidad o segundo de afinidad, sean administradores, gerentes, ejecutivos o presten a cualquier título servicios; o donde tengan algún interés particular, o pueda existir conflicto de interés en la misma.</a:t>
            </a:r>
          </a:p>
          <a:p>
            <a:pPr algn="just">
              <a:buFont typeface="Wingdings" pitchFamily="2" charset="2"/>
              <a:buNone/>
            </a:pPr>
            <a:r>
              <a:rPr lang="es-SV" sz="2000" smtClean="0">
                <a:latin typeface="Arial" charset="0"/>
                <a:cs typeface="Arial" charset="0"/>
              </a:rPr>
              <a:t> </a:t>
            </a:r>
            <a:br>
              <a:rPr lang="es-SV" sz="2000" smtClean="0">
                <a:latin typeface="Arial" charset="0"/>
                <a:cs typeface="Arial" charset="0"/>
              </a:rPr>
            </a:br>
            <a:endParaRPr lang="es-SV" smtClean="0"/>
          </a:p>
        </p:txBody>
      </p:sp>
      <p:sp>
        <p:nvSpPr>
          <p:cNvPr id="4" name="3 Marcador de número de diapositiva"/>
          <p:cNvSpPr>
            <a:spLocks noGrp="1"/>
          </p:cNvSpPr>
          <p:nvPr>
            <p:ph type="sldNum" sz="quarter" idx="12"/>
          </p:nvPr>
        </p:nvSpPr>
        <p:spPr/>
        <p:txBody>
          <a:bodyPr/>
          <a:lstStyle/>
          <a:p>
            <a:pPr>
              <a:defRPr/>
            </a:pPr>
            <a:fld id="{43197239-2C50-4C15-9FAF-F85DBD0592DA}" type="slidenum">
              <a:rPr lang="es-ES" smtClean="0"/>
              <a:pPr>
                <a:defRPr/>
              </a:pPr>
              <a:t>15</a:t>
            </a:fld>
            <a:endParaRPr lang="es-ES"/>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a:xfrm>
            <a:off x="900113" y="476250"/>
            <a:ext cx="7772400" cy="4572000"/>
          </a:xfrm>
        </p:spPr>
        <p:txBody>
          <a:bodyPr/>
          <a:lstStyle/>
          <a:p>
            <a:pPr algn="just">
              <a:buFont typeface="Wingdings" pitchFamily="2" charset="2"/>
              <a:buNone/>
            </a:pPr>
            <a:r>
              <a:rPr lang="es-SV" sz="2000" smtClean="0">
                <a:latin typeface="Arial" charset="0"/>
                <a:cs typeface="Arial" charset="0"/>
              </a:rPr>
              <a:t>     f) Emitir dictámenes, informes u opiniones a personas o a empresas, sociedades, instituciones o asociaciones donde él, sus socios o accionistas, o empleados, sea el responsable también de la contabilidad en forma directa; </a:t>
            </a:r>
            <a:r>
              <a:rPr lang="es-SV" sz="2000" smtClean="0"/>
              <a:t/>
            </a:r>
            <a:br>
              <a:rPr lang="es-SV" sz="2000" smtClean="0"/>
            </a:br>
            <a:endParaRPr lang="es-SV" sz="2000" smtClean="0"/>
          </a:p>
          <a:p>
            <a:pPr algn="just">
              <a:buFont typeface="Wingdings" pitchFamily="2" charset="2"/>
              <a:buNone/>
            </a:pPr>
            <a:endParaRPr lang="es-SV" sz="2000" smtClean="0">
              <a:latin typeface="Arial" charset="0"/>
              <a:cs typeface="Arial" charset="0"/>
            </a:endParaRPr>
          </a:p>
          <a:p>
            <a:pPr algn="just">
              <a:buFont typeface="Wingdings" pitchFamily="2" charset="2"/>
              <a:buNone/>
            </a:pPr>
            <a:r>
              <a:rPr lang="es-SV" sz="2000" smtClean="0">
                <a:latin typeface="Arial" charset="0"/>
                <a:cs typeface="Arial" charset="0"/>
              </a:rPr>
              <a:t>     g) Omitir en sus actuaciones la metodología o procedimientos utilizados así como el nivel de contabilidad estadístico de ellas, cuando la naturaleza del trabajo lo requiera.</a:t>
            </a:r>
          </a:p>
          <a:p>
            <a:pPr algn="just">
              <a:buFont typeface="Wingdings" pitchFamily="2" charset="2"/>
              <a:buNone/>
            </a:pPr>
            <a:r>
              <a:rPr lang="es-SV" sz="2000" smtClean="0">
                <a:latin typeface="Arial" charset="0"/>
                <a:cs typeface="Arial" charset="0"/>
              </a:rPr>
              <a:t> </a:t>
            </a:r>
            <a:br>
              <a:rPr lang="es-SV" sz="2000" smtClean="0">
                <a:latin typeface="Arial" charset="0"/>
                <a:cs typeface="Arial" charset="0"/>
              </a:rPr>
            </a:br>
            <a:r>
              <a:rPr lang="es-SV" sz="2000" smtClean="0">
                <a:latin typeface="Arial" charset="0"/>
                <a:cs typeface="Arial" charset="0"/>
              </a:rPr>
              <a:t>h) Hacer uso de nombres diferentes a los que aparezcan en el Registro del Consejo.</a:t>
            </a:r>
          </a:p>
          <a:p>
            <a:pPr algn="just">
              <a:buFont typeface="Wingdings" pitchFamily="2" charset="2"/>
              <a:buNone/>
            </a:pPr>
            <a:r>
              <a:rPr lang="es-SV" sz="2000" smtClean="0">
                <a:latin typeface="Arial" charset="0"/>
                <a:cs typeface="Arial" charset="0"/>
              </a:rPr>
              <a:t> </a:t>
            </a:r>
            <a:br>
              <a:rPr lang="es-SV" sz="2000" smtClean="0">
                <a:latin typeface="Arial" charset="0"/>
                <a:cs typeface="Arial" charset="0"/>
              </a:rPr>
            </a:br>
            <a:r>
              <a:rPr lang="es-SV" sz="2000" smtClean="0">
                <a:latin typeface="Arial" charset="0"/>
                <a:cs typeface="Arial" charset="0"/>
              </a:rPr>
              <a:t>i) Las demás que señala la Ley. Art. 22 (LREC)</a:t>
            </a:r>
            <a:r>
              <a:rPr lang="es-SV" smtClean="0"/>
              <a:t/>
            </a:r>
            <a:br>
              <a:rPr lang="es-SV" smtClean="0"/>
            </a:br>
            <a:endParaRPr lang="es-SV" smtClean="0"/>
          </a:p>
        </p:txBody>
      </p:sp>
      <p:sp>
        <p:nvSpPr>
          <p:cNvPr id="4" name="3 Marcador de número de diapositiva"/>
          <p:cNvSpPr>
            <a:spLocks noGrp="1"/>
          </p:cNvSpPr>
          <p:nvPr>
            <p:ph type="sldNum" sz="quarter" idx="12"/>
          </p:nvPr>
        </p:nvSpPr>
        <p:spPr/>
        <p:txBody>
          <a:bodyPr/>
          <a:lstStyle/>
          <a:p>
            <a:pPr>
              <a:defRPr/>
            </a:pPr>
            <a:fld id="{777BF3EB-0871-4D6A-84F5-B57CA100952E}" type="slidenum">
              <a:rPr lang="es-ES" smtClean="0"/>
              <a:pPr>
                <a:defRPr/>
              </a:pPr>
              <a:t>16</a:t>
            </a:fld>
            <a:endParaRPr lang="es-ES"/>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INFRACCIONES Y APLICACIÓN DE SANCIONES.</a:t>
            </a:r>
            <a:r>
              <a:rPr lang="es-SV" b="1" u="sng" dirty="0" smtClean="0"/>
              <a:t/>
            </a:r>
            <a:br>
              <a:rPr lang="es-SV" b="1" u="sng" dirty="0" smtClean="0"/>
            </a:br>
            <a:endParaRPr lang="es-SV" dirty="0"/>
          </a:p>
        </p:txBody>
      </p:sp>
      <p:sp>
        <p:nvSpPr>
          <p:cNvPr id="29699" name="2 Marcador de contenido"/>
          <p:cNvSpPr>
            <a:spLocks noGrp="1"/>
          </p:cNvSpPr>
          <p:nvPr>
            <p:ph idx="1"/>
          </p:nvPr>
        </p:nvSpPr>
        <p:spPr>
          <a:xfrm>
            <a:off x="827088" y="2286000"/>
            <a:ext cx="7772400" cy="4572000"/>
          </a:xfrm>
        </p:spPr>
        <p:txBody>
          <a:bodyPr/>
          <a:lstStyle/>
          <a:p>
            <a:pPr algn="just">
              <a:buFont typeface="Wingdings" pitchFamily="2" charset="2"/>
              <a:buNone/>
            </a:pPr>
            <a:r>
              <a:rPr lang="es-SV" sz="2000" smtClean="0">
                <a:latin typeface="Arial" charset="0"/>
                <a:cs typeface="Arial" charset="0"/>
              </a:rPr>
              <a:t>     Para los efectos de esta Ley, se entenderá como infracciones cometidas por los Contadores Públicos, el incumplimiento de las obligaciones establecidas en la presente Ley. </a:t>
            </a:r>
            <a:br>
              <a:rPr lang="es-SV" sz="2000" smtClean="0">
                <a:latin typeface="Arial" charset="0"/>
                <a:cs typeface="Arial" charset="0"/>
              </a:rPr>
            </a:br>
            <a:r>
              <a:rPr lang="es-SV" sz="2000" smtClean="0">
                <a:latin typeface="Arial" charset="0"/>
                <a:cs typeface="Arial" charset="0"/>
              </a:rPr>
              <a:t>El Consejo será el encargado de aplicar las sanciones a los contadores públicos, ya sean personas naturales o jurídicas, que incumplan las disposiciones legales, así como las resoluciones emitidas válidamente por el mismo. At. 45, 46 (LREC.)</a:t>
            </a:r>
          </a:p>
        </p:txBody>
      </p:sp>
      <p:sp>
        <p:nvSpPr>
          <p:cNvPr id="4" name="3 Marcador de número de diapositiva"/>
          <p:cNvSpPr>
            <a:spLocks noGrp="1"/>
          </p:cNvSpPr>
          <p:nvPr>
            <p:ph type="sldNum" sz="quarter" idx="12"/>
          </p:nvPr>
        </p:nvSpPr>
        <p:spPr/>
        <p:txBody>
          <a:bodyPr/>
          <a:lstStyle/>
          <a:p>
            <a:pPr>
              <a:defRPr/>
            </a:pPr>
            <a:fld id="{CDC35D4A-D4EE-4D50-9B0E-645501DF767E}" type="slidenum">
              <a:rPr lang="es-ES" smtClean="0"/>
              <a:pPr>
                <a:defRPr/>
              </a:pPr>
              <a:t>17</a:t>
            </a:fld>
            <a:endParaRPr lang="es-ES"/>
          </a:p>
        </p:txBody>
      </p:sp>
    </p:spTree>
  </p:cSld>
  <p:clrMapOvr>
    <a:masterClrMapping/>
  </p:clrMapOvr>
  <p:transition>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endParaRPr lang="es-SV"/>
          </a:p>
        </p:txBody>
      </p:sp>
      <p:graphicFrame>
        <p:nvGraphicFramePr>
          <p:cNvPr id="5" name="4 Marcador de contenido"/>
          <p:cNvGraphicFramePr>
            <a:graphicFrameLocks noGrp="1"/>
          </p:cNvGraphicFramePr>
          <p:nvPr>
            <p:ph idx="1"/>
          </p:nvPr>
        </p:nvGraphicFramePr>
        <p:xfrm>
          <a:off x="467544" y="476672"/>
          <a:ext cx="8219256" cy="58796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pPr>
              <a:defRPr/>
            </a:pPr>
            <a:fld id="{4E0B9ECB-5BFE-4B5B-B17B-FD5D30157E31}" type="slidenum">
              <a:rPr lang="es-ES" smtClean="0"/>
              <a:pPr>
                <a:defRPr/>
              </a:pPr>
              <a:t>18</a:t>
            </a:fld>
            <a:endParaRPr lang="es-ES"/>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SANCIÓN EN CASO DE PERSONAS JURÍDICAS.</a:t>
            </a:r>
          </a:p>
        </p:txBody>
      </p:sp>
      <p:sp>
        <p:nvSpPr>
          <p:cNvPr id="31747" name="2 Marcador de contenido"/>
          <p:cNvSpPr>
            <a:spLocks noGrp="1"/>
          </p:cNvSpPr>
          <p:nvPr>
            <p:ph idx="1"/>
          </p:nvPr>
        </p:nvSpPr>
        <p:spPr>
          <a:xfrm>
            <a:off x="4427538" y="2286000"/>
            <a:ext cx="4244975" cy="4572000"/>
          </a:xfrm>
        </p:spPr>
        <p:txBody>
          <a:bodyPr/>
          <a:lstStyle/>
          <a:p>
            <a:pPr algn="just">
              <a:buFont typeface="Wingdings" pitchFamily="2" charset="2"/>
              <a:buNone/>
            </a:pPr>
            <a:r>
              <a:rPr lang="es-SV" smtClean="0"/>
              <a:t> </a:t>
            </a:r>
            <a:r>
              <a:rPr lang="es-SV" sz="2000" smtClean="0">
                <a:latin typeface="Arial" charset="0"/>
                <a:cs typeface="Arial" charset="0"/>
              </a:rPr>
              <a:t>   Cuando las infractoras sean personas jurídicas autorizadas para prestar los servicios de contaduría pública, la sanción comprenderá solidariamente también al profesional responsable. Art. 49 (LREC).</a:t>
            </a:r>
          </a:p>
          <a:p>
            <a:pPr algn="just">
              <a:buFont typeface="Wingdings" pitchFamily="2" charset="2"/>
              <a:buNone/>
            </a:pPr>
            <a:endParaRPr lang="es-SV" sz="2000" smtClean="0">
              <a:latin typeface="Arial" charset="0"/>
              <a:cs typeface="Arial" charset="0"/>
            </a:endParaRPr>
          </a:p>
        </p:txBody>
      </p:sp>
      <p:sp>
        <p:nvSpPr>
          <p:cNvPr id="4" name="3 Marcador de número de diapositiva"/>
          <p:cNvSpPr>
            <a:spLocks noGrp="1"/>
          </p:cNvSpPr>
          <p:nvPr>
            <p:ph type="sldNum" sz="quarter" idx="12"/>
          </p:nvPr>
        </p:nvSpPr>
        <p:spPr/>
        <p:txBody>
          <a:bodyPr/>
          <a:lstStyle/>
          <a:p>
            <a:pPr>
              <a:defRPr/>
            </a:pPr>
            <a:fld id="{F2B5126F-C9DC-49B9-B89D-D48CE0547910}" type="slidenum">
              <a:rPr lang="es-ES" smtClean="0"/>
              <a:pPr>
                <a:defRPr/>
              </a:pPr>
              <a:t>19</a:t>
            </a:fld>
            <a:endParaRPr lang="es-ES"/>
          </a:p>
        </p:txBody>
      </p:sp>
      <p:pic>
        <p:nvPicPr>
          <p:cNvPr id="31749" name="Picture 2" descr="https://encrypted-tbn3.google.com/images?q=tbn:ANd9GcS4GbHS3sckZjEFKMVB9X0Iyl5IsvhrjE-_BfXJAInmdraSoMlO"/>
          <p:cNvPicPr>
            <a:picLocks noChangeAspect="1" noChangeArrowheads="1"/>
          </p:cNvPicPr>
          <p:nvPr/>
        </p:nvPicPr>
        <p:blipFill>
          <a:blip r:embed="rId2" cstate="print"/>
          <a:srcRect/>
          <a:stretch>
            <a:fillRect/>
          </a:stretch>
        </p:blipFill>
        <p:spPr bwMode="auto">
          <a:xfrm>
            <a:off x="1835150" y="2205038"/>
            <a:ext cx="2520950" cy="2519362"/>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29EFEB7A-0C1D-4AB9-9A9E-DC405963A5B3}" type="slidenum">
              <a:rPr lang="es-ES" smtClean="0"/>
              <a:pPr>
                <a:defRPr/>
              </a:pPr>
              <a:t>2</a:t>
            </a:fld>
            <a:endParaRPr lang="es-ES"/>
          </a:p>
        </p:txBody>
      </p:sp>
      <p:sp>
        <p:nvSpPr>
          <p:cNvPr id="14339" name="5 Rectángulo"/>
          <p:cNvSpPr>
            <a:spLocks noChangeArrowheads="1"/>
          </p:cNvSpPr>
          <p:nvPr/>
        </p:nvSpPr>
        <p:spPr bwMode="auto">
          <a:xfrm>
            <a:off x="971550" y="2967038"/>
            <a:ext cx="6913563" cy="369887"/>
          </a:xfrm>
          <a:prstGeom prst="rect">
            <a:avLst/>
          </a:prstGeom>
          <a:noFill/>
          <a:ln w="9525">
            <a:noFill/>
            <a:miter lim="800000"/>
            <a:headEnd/>
            <a:tailEnd/>
          </a:ln>
        </p:spPr>
        <p:txBody>
          <a:bodyPr>
            <a:spAutoFit/>
          </a:bodyPr>
          <a:lstStyle/>
          <a:p>
            <a:endParaRPr lang="es-SV" b="1"/>
          </a:p>
        </p:txBody>
      </p:sp>
      <p:sp>
        <p:nvSpPr>
          <p:cNvPr id="5" name="4 Rectángulo"/>
          <p:cNvSpPr/>
          <p:nvPr/>
        </p:nvSpPr>
        <p:spPr>
          <a:xfrm>
            <a:off x="2089150" y="620713"/>
            <a:ext cx="4797425" cy="523875"/>
          </a:xfrm>
          <a:prstGeom prst="rect">
            <a:avLst/>
          </a:prstGeom>
        </p:spPr>
        <p:txBody>
          <a:bodyPr wrap="none">
            <a:spAutoFit/>
          </a:bodyPr>
          <a:lstStyle/>
          <a:p>
            <a:pPr algn="ctr" eaLnBrk="0" hangingPunct="0">
              <a:buFont typeface="Wingdings" pitchFamily="2" charset="2"/>
              <a:buChar char="q"/>
              <a:defRPr/>
            </a:pPr>
            <a:r>
              <a:rPr lang="es-SV" sz="2800" b="1" u="sng" dirty="0">
                <a:solidFill>
                  <a:schemeClr val="accent6">
                    <a:lumMod val="60000"/>
                    <a:lumOff val="40000"/>
                  </a:schemeClr>
                </a:solidFill>
                <a:ea typeface="Calibri" pitchFamily="34" charset="0"/>
                <a:cs typeface="Times New Roman" pitchFamily="18" charset="0"/>
              </a:rPr>
              <a:t>CONTADURÍA PÚBLICA: </a:t>
            </a:r>
          </a:p>
        </p:txBody>
      </p:sp>
      <p:sp>
        <p:nvSpPr>
          <p:cNvPr id="14341" name="5 Rectángulo"/>
          <p:cNvSpPr>
            <a:spLocks noChangeArrowheads="1"/>
          </p:cNvSpPr>
          <p:nvPr/>
        </p:nvSpPr>
        <p:spPr bwMode="auto">
          <a:xfrm>
            <a:off x="4932363" y="1989138"/>
            <a:ext cx="3671887" cy="3170237"/>
          </a:xfrm>
          <a:prstGeom prst="rect">
            <a:avLst/>
          </a:prstGeom>
          <a:noFill/>
          <a:ln w="9525">
            <a:noFill/>
            <a:miter lim="800000"/>
            <a:headEnd/>
            <a:tailEnd/>
          </a:ln>
        </p:spPr>
        <p:txBody>
          <a:bodyPr>
            <a:spAutoFit/>
          </a:bodyPr>
          <a:lstStyle/>
          <a:p>
            <a:pPr algn="just"/>
            <a:r>
              <a:rPr lang="es-SV" sz="2000"/>
              <a:t>Una profesión especializada de la Contabilidad, sobre aspectos financieros de la actividad mercantil que incluye inspecciones y revisiones sobre los mismos. Las personas naturales o jurídicas que la ejercen dan fe plena sobre determinados actos establecidos por la Ley.</a:t>
            </a:r>
          </a:p>
        </p:txBody>
      </p:sp>
      <p:pic>
        <p:nvPicPr>
          <p:cNvPr id="2" name="Picture 5" descr="https://encrypted-tbn2.google.com/images?q=tbn:ANd9GcSfho0IxAvIWFVaRspzXSMDwv3IghCjEQ_T-zC_FqAfsbigxK3Abg"/>
          <p:cNvPicPr>
            <a:picLocks noChangeAspect="1" noChangeArrowheads="1"/>
          </p:cNvPicPr>
          <p:nvPr/>
        </p:nvPicPr>
        <p:blipFill>
          <a:blip r:embed="rId2" cstate="print"/>
          <a:srcRect/>
          <a:stretch>
            <a:fillRect/>
          </a:stretch>
        </p:blipFill>
        <p:spPr bwMode="auto">
          <a:xfrm>
            <a:off x="2195513" y="2420938"/>
            <a:ext cx="2200275" cy="2303462"/>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REHABILITACIÓN </a:t>
            </a:r>
          </a:p>
        </p:txBody>
      </p:sp>
      <p:sp>
        <p:nvSpPr>
          <p:cNvPr id="32771" name="2 Marcador de contenido"/>
          <p:cNvSpPr>
            <a:spLocks noGrp="1"/>
          </p:cNvSpPr>
          <p:nvPr>
            <p:ph idx="1"/>
          </p:nvPr>
        </p:nvSpPr>
        <p:spPr>
          <a:xfrm>
            <a:off x="3995738" y="2060575"/>
            <a:ext cx="4691062" cy="4572000"/>
          </a:xfrm>
        </p:spPr>
        <p:txBody>
          <a:bodyPr/>
          <a:lstStyle/>
          <a:p>
            <a:pPr algn="just">
              <a:buFont typeface="Wingdings" pitchFamily="2" charset="2"/>
              <a:buNone/>
            </a:pPr>
            <a:r>
              <a:rPr lang="es-SV" sz="2000" smtClean="0">
                <a:latin typeface="Arial" charset="0"/>
                <a:cs typeface="Arial" charset="0"/>
              </a:rPr>
              <a:t>     Cumplida la suspensión impuesta, el infractor podrá solicitar por escrito al Consejo su rehabilitación, la cual se autorizará en un plazo no mayor de 60 días siempre y cuando no haya ninguna observación. Profesión que regula esta Ley, con el Código de Comercio, así como de cualquier otra Ley y reglamentos respectivos. Art. 50 (LREC).</a:t>
            </a:r>
            <a:br>
              <a:rPr lang="es-SV" sz="2000" smtClean="0">
                <a:latin typeface="Arial" charset="0"/>
                <a:cs typeface="Arial" charset="0"/>
              </a:rPr>
            </a:br>
            <a:endParaRPr lang="es-SV" sz="2000" smtClean="0">
              <a:latin typeface="Arial" charset="0"/>
              <a:cs typeface="Arial" charset="0"/>
            </a:endParaRPr>
          </a:p>
        </p:txBody>
      </p:sp>
      <p:sp>
        <p:nvSpPr>
          <p:cNvPr id="4" name="3 Marcador de número de diapositiva"/>
          <p:cNvSpPr>
            <a:spLocks noGrp="1"/>
          </p:cNvSpPr>
          <p:nvPr>
            <p:ph type="sldNum" sz="quarter" idx="12"/>
          </p:nvPr>
        </p:nvSpPr>
        <p:spPr/>
        <p:txBody>
          <a:bodyPr/>
          <a:lstStyle/>
          <a:p>
            <a:pPr>
              <a:defRPr/>
            </a:pPr>
            <a:fld id="{36ECE1B3-636A-4BE0-9C3D-F4827BBBE758}" type="slidenum">
              <a:rPr lang="es-ES" smtClean="0"/>
              <a:pPr>
                <a:defRPr/>
              </a:pPr>
              <a:t>20</a:t>
            </a:fld>
            <a:endParaRPr lang="es-ES"/>
          </a:p>
        </p:txBody>
      </p:sp>
      <p:pic>
        <p:nvPicPr>
          <p:cNvPr id="32773" name="Picture 2" descr="https://encrypted-tbn2.google.com/images?q=tbn:ANd9GcT1TsaDpPbd8X70VMdXuDQf7udF3vGULj7DrmvjkphNsLly2uBgmg"/>
          <p:cNvPicPr>
            <a:picLocks noChangeAspect="1" noChangeArrowheads="1"/>
          </p:cNvPicPr>
          <p:nvPr/>
        </p:nvPicPr>
        <p:blipFill>
          <a:blip r:embed="rId2" cstate="print"/>
          <a:srcRect/>
          <a:stretch>
            <a:fillRect/>
          </a:stretch>
        </p:blipFill>
        <p:spPr bwMode="auto">
          <a:xfrm>
            <a:off x="1763713" y="1916113"/>
            <a:ext cx="2143125" cy="3529012"/>
          </a:xfrm>
          <a:prstGeom prst="rect">
            <a:avLst/>
          </a:prstGeom>
          <a:noFill/>
          <a:ln w="9525">
            <a:noFill/>
            <a:miter lim="800000"/>
            <a:headEnd/>
            <a:tailEnd/>
          </a:ln>
        </p:spPr>
      </p:pic>
    </p:spTree>
  </p:cSld>
  <p:clrMapOvr>
    <a:masterClrMapping/>
  </p:clrMapOvr>
  <p:transition>
    <p:cover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00113" y="2286000"/>
            <a:ext cx="7772400" cy="4572000"/>
          </a:xfrm>
        </p:spPr>
        <p:txBody>
          <a:bodyPr/>
          <a:lstStyle/>
          <a:p>
            <a:pPr>
              <a:buFont typeface="Wingdings" pitchFamily="2" charset="2"/>
              <a:buNone/>
              <a:defRPr/>
            </a:pPr>
            <a:r>
              <a:rPr lang="es-SV" sz="7200" dirty="0" smtClean="0">
                <a:solidFill>
                  <a:schemeClr val="accent6">
                    <a:lumMod val="60000"/>
                    <a:lumOff val="40000"/>
                  </a:schemeClr>
                </a:solidFill>
              </a:rPr>
              <a:t>Gracias por su atención prestada!</a:t>
            </a:r>
            <a:endParaRPr lang="es-SV" sz="7200" dirty="0">
              <a:solidFill>
                <a:schemeClr val="accent6">
                  <a:lumMod val="60000"/>
                  <a:lumOff val="40000"/>
                </a:schemeClr>
              </a:solidFill>
            </a:endParaRPr>
          </a:p>
        </p:txBody>
      </p:sp>
      <p:sp>
        <p:nvSpPr>
          <p:cNvPr id="4" name="3 Marcador de número de diapositiva"/>
          <p:cNvSpPr>
            <a:spLocks noGrp="1"/>
          </p:cNvSpPr>
          <p:nvPr>
            <p:ph type="sldNum" sz="quarter" idx="12"/>
          </p:nvPr>
        </p:nvSpPr>
        <p:spPr/>
        <p:txBody>
          <a:bodyPr/>
          <a:lstStyle/>
          <a:p>
            <a:pPr>
              <a:defRPr/>
            </a:pPr>
            <a:fld id="{68713709-BD88-4C0E-87B5-0250B1FB5A3D}" type="slidenum">
              <a:rPr lang="es-ES" smtClean="0"/>
              <a:pPr>
                <a:defRPr/>
              </a:pPr>
              <a:t>21</a:t>
            </a:fld>
            <a:endParaRPr lang="es-ES"/>
          </a:p>
        </p:txBody>
      </p:sp>
      <p:pic>
        <p:nvPicPr>
          <p:cNvPr id="33796" name="Picture 6" descr="https://encrypted-tbn3.google.com/images?q=tbn:ANd9GcSAIPezeZ8bMTlzywxRcCz3-1T8DoaThEUxTfAWJXA5o6QOXxmv7A"/>
          <p:cNvPicPr>
            <a:picLocks noChangeAspect="1" noChangeArrowheads="1"/>
          </p:cNvPicPr>
          <p:nvPr/>
        </p:nvPicPr>
        <p:blipFill>
          <a:blip r:embed="rId2" cstate="print"/>
          <a:srcRect/>
          <a:stretch>
            <a:fillRect/>
          </a:stretch>
        </p:blipFill>
        <p:spPr bwMode="auto">
          <a:xfrm>
            <a:off x="5651500" y="4437063"/>
            <a:ext cx="2652713"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buFont typeface="Wingdings" pitchFamily="2" charset="2"/>
              <a:buChar char="q"/>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AUDITORÍA EXTERNA: </a:t>
            </a:r>
            <a:endParaRPr lang="es-SV" sz="2800" b="1" u="sng" dirty="0">
              <a:solidFill>
                <a:schemeClr val="accent6">
                  <a:lumMod val="60000"/>
                  <a:lumOff val="40000"/>
                </a:schemeClr>
              </a:solidFill>
              <a:latin typeface="Arial" charset="0"/>
              <a:ea typeface="Calibri" pitchFamily="34" charset="0"/>
              <a:cs typeface="Times New Roman" pitchFamily="18" charset="0"/>
            </a:endParaRPr>
          </a:p>
        </p:txBody>
      </p:sp>
      <p:sp>
        <p:nvSpPr>
          <p:cNvPr id="15363" name="2 Marcador de contenido"/>
          <p:cNvSpPr>
            <a:spLocks noGrp="1"/>
          </p:cNvSpPr>
          <p:nvPr>
            <p:ph idx="1"/>
          </p:nvPr>
        </p:nvSpPr>
        <p:spPr>
          <a:xfrm>
            <a:off x="900113" y="1989138"/>
            <a:ext cx="7772400" cy="4572000"/>
          </a:xfrm>
        </p:spPr>
        <p:txBody>
          <a:bodyPr/>
          <a:lstStyle/>
          <a:p>
            <a:pPr algn="just">
              <a:buFont typeface="Wingdings" pitchFamily="2" charset="2"/>
              <a:buNone/>
            </a:pPr>
            <a:r>
              <a:rPr lang="es-SV" sz="2000" smtClean="0">
                <a:latin typeface="Arial" charset="0"/>
                <a:cs typeface="Arial" charset="0"/>
              </a:rPr>
              <a:t>     Una función pública, que tiene por objeto autorizar a los comerciantes y demás persona que por Ley deban llevar contabilidad formal, un adecuado y conveniente sistema contable de acuerdo a sus negocios y demás actos relacionados con el mismo; vigilar que sus actos, operaciones, aspectos contables y financieros, se registren de conformidad a los principios de contabilidad y de auditoría aprobados por el Consejo y velar por el cumplimiento de otras obligaciones que conforme a la Ley fueren competencia de los auditores.</a:t>
            </a:r>
          </a:p>
        </p:txBody>
      </p:sp>
      <p:sp>
        <p:nvSpPr>
          <p:cNvPr id="4" name="3 Marcador de número de diapositiva"/>
          <p:cNvSpPr>
            <a:spLocks noGrp="1"/>
          </p:cNvSpPr>
          <p:nvPr>
            <p:ph type="sldNum" sz="quarter" idx="12"/>
          </p:nvPr>
        </p:nvSpPr>
        <p:spPr/>
        <p:txBody>
          <a:bodyPr/>
          <a:lstStyle/>
          <a:p>
            <a:pPr>
              <a:defRPr/>
            </a:pPr>
            <a:fld id="{558FE67E-6139-42FA-B2DB-C3157FE5640C}" type="slidenum">
              <a:rPr lang="es-ES" smtClean="0"/>
              <a:pPr>
                <a:defRPr/>
              </a:pPr>
              <a:t>3</a:t>
            </a:fld>
            <a:endParaRPr lang="es-ES"/>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285875" y="285750"/>
            <a:ext cx="6858000" cy="1214438"/>
          </a:xfrm>
        </p:spPr>
        <p:txBody>
          <a:bodyPr>
            <a:normAutofit/>
          </a:bodyPr>
          <a:lstStyle/>
          <a:p>
            <a:pPr marL="514350" indent="-514350" algn="ctr">
              <a:spcBef>
                <a:spcPct val="0"/>
              </a:spcBef>
              <a:buClr>
                <a:schemeClr val="accent6">
                  <a:lumMod val="60000"/>
                  <a:lumOff val="40000"/>
                </a:schemeClr>
              </a:buClr>
              <a:buFont typeface="Wingdings" pitchFamily="2" charset="2"/>
              <a:buChar char="q"/>
              <a:defRPr/>
            </a:pPr>
            <a:r>
              <a:rPr lang="es-SV" sz="2800" b="1" u="sng" spc="-100" dirty="0" smtClean="0">
                <a:solidFill>
                  <a:schemeClr val="accent6">
                    <a:lumMod val="60000"/>
                    <a:lumOff val="40000"/>
                  </a:schemeClr>
                </a:solidFill>
                <a:latin typeface="Arial" charset="0"/>
                <a:ea typeface="Calibri" pitchFamily="34" charset="0"/>
                <a:cs typeface="Times New Roman" pitchFamily="18" charset="0"/>
              </a:rPr>
              <a:t>AUDITORÍA INDEPENDIENTE DE ESTADOS FINANCIEROS:</a:t>
            </a:r>
          </a:p>
        </p:txBody>
      </p:sp>
      <p:sp>
        <p:nvSpPr>
          <p:cNvPr id="16387" name="4 Rectángulo"/>
          <p:cNvSpPr>
            <a:spLocks noChangeArrowheads="1"/>
          </p:cNvSpPr>
          <p:nvPr/>
        </p:nvSpPr>
        <p:spPr bwMode="auto">
          <a:xfrm>
            <a:off x="4211638" y="2349500"/>
            <a:ext cx="4032250" cy="3138488"/>
          </a:xfrm>
          <a:prstGeom prst="rect">
            <a:avLst/>
          </a:prstGeom>
          <a:noFill/>
          <a:ln w="9525">
            <a:noFill/>
            <a:miter lim="800000"/>
            <a:headEnd/>
            <a:tailEnd/>
          </a:ln>
        </p:spPr>
        <p:txBody>
          <a:bodyPr>
            <a:spAutoFit/>
          </a:bodyPr>
          <a:lstStyle/>
          <a:p>
            <a:pPr algn="just"/>
            <a:r>
              <a:rPr lang="es-SV" sz="2000"/>
              <a:t>Es la revisión de los estados financieros de una entidad económica, efectuada de acuerdo con normas de auditoría generalmente aceptadas y cuyo objetivo es expresar una opinión independiente sobre la razonabilidad de dichos estados financieros. </a:t>
            </a:r>
            <a:r>
              <a:rPr lang="es-SV"/>
              <a:t/>
            </a:r>
            <a:br>
              <a:rPr lang="es-SV"/>
            </a:br>
            <a:endParaRPr lang="es-SV"/>
          </a:p>
        </p:txBody>
      </p:sp>
      <p:sp>
        <p:nvSpPr>
          <p:cNvPr id="6" name="5 Marcador de número de diapositiva"/>
          <p:cNvSpPr>
            <a:spLocks noGrp="1"/>
          </p:cNvSpPr>
          <p:nvPr>
            <p:ph type="sldNum" sz="quarter" idx="12"/>
          </p:nvPr>
        </p:nvSpPr>
        <p:spPr/>
        <p:txBody>
          <a:bodyPr/>
          <a:lstStyle/>
          <a:p>
            <a:pPr>
              <a:defRPr/>
            </a:pPr>
            <a:fld id="{5A1F4FC9-D097-491C-A72C-07827625B8CE}" type="slidenum">
              <a:rPr lang="es-ES" smtClean="0"/>
              <a:pPr>
                <a:defRPr/>
              </a:pPr>
              <a:t>4</a:t>
            </a:fld>
            <a:endParaRPr lang="es-ES"/>
          </a:p>
        </p:txBody>
      </p:sp>
      <p:pic>
        <p:nvPicPr>
          <p:cNvPr id="16390" name="Picture 6" descr="https://encrypted-tbn0.google.com/images?q=tbn:ANd9GcSWh8aKw1xY9TMFTMk6jsdM2X0loohHOoZ6pAQS67lZ-SxeuDpy0A"/>
          <p:cNvPicPr>
            <a:picLocks noChangeAspect="1" noChangeArrowheads="1"/>
          </p:cNvPicPr>
          <p:nvPr/>
        </p:nvPicPr>
        <p:blipFill>
          <a:blip r:embed="rId2" cstate="print"/>
          <a:srcRect/>
          <a:stretch>
            <a:fillRect/>
          </a:stretch>
        </p:blipFill>
        <p:spPr bwMode="auto">
          <a:xfrm>
            <a:off x="1331913" y="2781300"/>
            <a:ext cx="2628900" cy="1743075"/>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390"/>
                                        </p:tgtEl>
                                        <p:attrNameLst>
                                          <p:attrName>style.visibility</p:attrName>
                                        </p:attrNameLst>
                                      </p:cBhvr>
                                      <p:to>
                                        <p:strVal val="visible"/>
                                      </p:to>
                                    </p:set>
                                    <p:animEffect transition="in" filter="wipe(down)">
                                      <p:cBhvr>
                                        <p:cTn id="7"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2492375"/>
            <a:ext cx="7772400" cy="3168650"/>
          </a:xfrm>
        </p:spPr>
        <p:txBody>
          <a:bodyPr/>
          <a:lstStyle/>
          <a:p>
            <a:pPr algn="ctr">
              <a:defRPr/>
            </a:pPr>
            <a:r>
              <a:rPr lang="es-SV" b="1" u="sng" dirty="0" smtClean="0">
                <a:solidFill>
                  <a:schemeClr val="accent6">
                    <a:lumMod val="60000"/>
                    <a:lumOff val="40000"/>
                  </a:schemeClr>
                </a:solidFill>
              </a:rPr>
              <a:t>¿QUIENES PUEDEN EJERCER LA CONTADURÍA PÚBLICA</a:t>
            </a:r>
            <a:r>
              <a:rPr lang="es-SV" dirty="0" smtClean="0">
                <a:solidFill>
                  <a:schemeClr val="accent6">
                    <a:lumMod val="60000"/>
                    <a:lumOff val="40000"/>
                  </a:schemeClr>
                </a:solidFill>
              </a:rPr>
              <a:t>?</a:t>
            </a:r>
            <a:br>
              <a:rPr lang="es-SV" dirty="0" smtClean="0">
                <a:solidFill>
                  <a:schemeClr val="accent6">
                    <a:lumMod val="60000"/>
                    <a:lumOff val="40000"/>
                  </a:schemeClr>
                </a:solidFill>
              </a:rPr>
            </a:br>
            <a:endParaRPr lang="es-ES" b="1" dirty="0">
              <a:solidFill>
                <a:schemeClr val="accent6">
                  <a:lumMod val="60000"/>
                  <a:lumOff val="40000"/>
                </a:schemeClr>
              </a:solidFill>
            </a:endParaRPr>
          </a:p>
        </p:txBody>
      </p:sp>
      <p:sp>
        <p:nvSpPr>
          <p:cNvPr id="4" name="3 Marcador de número de diapositiva"/>
          <p:cNvSpPr>
            <a:spLocks noGrp="1"/>
          </p:cNvSpPr>
          <p:nvPr>
            <p:ph type="sldNum" sz="quarter" idx="12"/>
          </p:nvPr>
        </p:nvSpPr>
        <p:spPr/>
        <p:txBody>
          <a:bodyPr/>
          <a:lstStyle/>
          <a:p>
            <a:pPr>
              <a:defRPr/>
            </a:pPr>
            <a:fld id="{0CDB3335-C691-4662-9B59-35814F6E0455}" type="slidenum">
              <a:rPr lang="es-ES" smtClean="0"/>
              <a:pPr>
                <a:defRPr/>
              </a:pPr>
              <a:t>5</a:t>
            </a:fld>
            <a:endParaRPr lang="es-ES"/>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088" y="1268413"/>
            <a:ext cx="7848600" cy="4572000"/>
          </a:xfrm>
        </p:spPr>
        <p:txBody>
          <a:bodyPr/>
          <a:lstStyle/>
          <a:p>
            <a:pPr marL="514350" indent="-514350" algn="just">
              <a:buFont typeface="Wingdings" pitchFamily="2" charset="2"/>
              <a:buAutoNum type="alphaUcPeriod"/>
              <a:defRPr/>
            </a:pPr>
            <a:r>
              <a:rPr lang="es-SV" sz="1600" dirty="0" smtClean="0"/>
              <a:t>Los que tuvieren título de Licenciado en Contaduría Pública conferido por alguna de las Universidades autorizadas en El Salvador.</a:t>
            </a:r>
          </a:p>
          <a:p>
            <a:pPr marL="514350" indent="-514350" algn="just">
              <a:buFont typeface="Wingdings" pitchFamily="2" charset="2"/>
              <a:buAutoNum type="alphaUcPeriod"/>
              <a:defRPr/>
            </a:pPr>
            <a:endParaRPr lang="es-SV" sz="1600" dirty="0" smtClean="0"/>
          </a:p>
          <a:p>
            <a:pPr marL="514350" indent="-514350" algn="just">
              <a:buFont typeface="Wingdings" pitchFamily="2" charset="2"/>
              <a:buAutoNum type="alphaUcPeriod"/>
              <a:defRPr/>
            </a:pPr>
            <a:r>
              <a:rPr lang="es-SV" sz="1600" dirty="0" smtClean="0"/>
              <a:t> Los que tuvieren la calidad de Contadores Públicos Certificados.</a:t>
            </a:r>
          </a:p>
          <a:p>
            <a:pPr marL="514350" indent="-514350" algn="just">
              <a:buFont typeface="Wingdings" pitchFamily="2" charset="2"/>
              <a:buAutoNum type="alphaUcPeriod"/>
              <a:defRPr/>
            </a:pPr>
            <a:endParaRPr lang="es-SV" sz="1600" dirty="0" smtClean="0"/>
          </a:p>
          <a:p>
            <a:pPr marL="514350" indent="-514350" algn="just">
              <a:buFont typeface="Wingdings" pitchFamily="2" charset="2"/>
              <a:buAutoNum type="alphaUcPeriod"/>
              <a:defRPr/>
            </a:pPr>
            <a:r>
              <a:rPr lang="es-SV" sz="1600" dirty="0" smtClean="0"/>
              <a:t>Los que hubieren obtenido en Universidades extranjeras.</a:t>
            </a:r>
          </a:p>
          <a:p>
            <a:pPr marL="514350" indent="-514350" algn="just">
              <a:buFont typeface="Wingdings" pitchFamily="2" charset="2"/>
              <a:buAutoNum type="alphaUcPeriod"/>
              <a:defRPr/>
            </a:pPr>
            <a:endParaRPr lang="es-SV" sz="1600" dirty="0" smtClean="0"/>
          </a:p>
          <a:p>
            <a:pPr marL="514350" indent="-514350" algn="just">
              <a:buFont typeface="Wingdings" pitchFamily="2" charset="2"/>
              <a:buAutoNum type="alphaUcPeriod"/>
              <a:defRPr/>
            </a:pPr>
            <a:r>
              <a:rPr lang="es-SV" sz="1600" dirty="0" smtClean="0"/>
              <a:t>Las personas naturales y jurídicas, que conformen a tratados internacionales pudieren ejercer dicha profesión en El Salvador; por haber otorgado en dichos instrumentos el mismo derecho a los salvadoreños en su país de origen. </a:t>
            </a:r>
          </a:p>
          <a:p>
            <a:pPr marL="514350" indent="-514350" algn="just">
              <a:buFont typeface="Wingdings" pitchFamily="2" charset="2"/>
              <a:buAutoNum type="alphaUcPeriod"/>
              <a:defRPr/>
            </a:pPr>
            <a:endParaRPr lang="es-SV" sz="1600" dirty="0" smtClean="0"/>
          </a:p>
          <a:p>
            <a:pPr marL="514350" indent="-514350" algn="just">
              <a:buFont typeface="Wingdings" pitchFamily="2" charset="2"/>
              <a:buAutoNum type="alphaUcPeriod"/>
              <a:defRPr/>
            </a:pPr>
            <a:r>
              <a:rPr lang="es-SV" sz="1600" dirty="0" smtClean="0"/>
              <a:t>Las personas jurídicas conforme a las disposiciones de esta Ley. Quienes reúnan la calidad antes expresada, deberán cumplir los requisitos que esta Ley establece para ser autorizados a ejercer la contaduría pública. Art. 2 (LREC)</a:t>
            </a:r>
          </a:p>
          <a:p>
            <a:pPr marL="514350" indent="-514350">
              <a:buFont typeface="Wingdings" pitchFamily="2" charset="2"/>
              <a:buAutoNum type="alphaUcPeriod"/>
              <a:defRPr/>
            </a:pPr>
            <a:endParaRPr lang="es-SV" dirty="0" smtClean="0"/>
          </a:p>
          <a:p>
            <a:pPr>
              <a:defRPr/>
            </a:pPr>
            <a:endParaRPr lang="es-SV" dirty="0"/>
          </a:p>
        </p:txBody>
      </p:sp>
      <p:sp>
        <p:nvSpPr>
          <p:cNvPr id="4" name="3 Marcador de número de diapositiva"/>
          <p:cNvSpPr>
            <a:spLocks noGrp="1"/>
          </p:cNvSpPr>
          <p:nvPr>
            <p:ph type="sldNum" sz="quarter" idx="12"/>
          </p:nvPr>
        </p:nvSpPr>
        <p:spPr/>
        <p:txBody>
          <a:bodyPr/>
          <a:lstStyle/>
          <a:p>
            <a:pPr>
              <a:defRPr/>
            </a:pPr>
            <a:fld id="{5AF3DB51-5F81-465D-8CBB-7697F7B00386}" type="slidenum">
              <a:rPr lang="es-ES" smtClean="0"/>
              <a:pPr>
                <a:defRPr/>
              </a:pPr>
              <a:t>6</a:t>
            </a:fld>
            <a:endParaRPr lang="es-ES"/>
          </a:p>
        </p:txBody>
      </p:sp>
      <p:sp>
        <p:nvSpPr>
          <p:cNvPr id="5" name="4 Rectángulo"/>
          <p:cNvSpPr/>
          <p:nvPr/>
        </p:nvSpPr>
        <p:spPr>
          <a:xfrm>
            <a:off x="1619250" y="333375"/>
            <a:ext cx="6840538" cy="368300"/>
          </a:xfrm>
          <a:prstGeom prst="rect">
            <a:avLst/>
          </a:prstGeom>
        </p:spPr>
        <p:txBody>
          <a:bodyPr>
            <a:spAutoFit/>
          </a:bodyPr>
          <a:lstStyle/>
          <a:p>
            <a:pPr>
              <a:buFont typeface="Wingdings" pitchFamily="2" charset="2"/>
              <a:buChar char="v"/>
              <a:defRPr/>
            </a:pPr>
            <a:r>
              <a:rPr lang="es-SV" b="1" dirty="0">
                <a:solidFill>
                  <a:schemeClr val="accent6">
                    <a:lumMod val="60000"/>
                    <a:lumOff val="40000"/>
                  </a:schemeClr>
                </a:solidFill>
              </a:rPr>
              <a:t>En El Salvador, podrán ejercer la Contabilidad Pública: </a:t>
            </a: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FB60AEE1-0493-4DAE-9AAC-D9119AFFF336}" type="slidenum">
              <a:rPr lang="es-ES" smtClean="0"/>
              <a:pPr>
                <a:defRPr/>
              </a:pPr>
              <a:t>7</a:t>
            </a:fld>
            <a:endParaRPr lang="es-ES"/>
          </a:p>
        </p:txBody>
      </p:sp>
      <p:graphicFrame>
        <p:nvGraphicFramePr>
          <p:cNvPr id="5" name="3 Marcador de contenido"/>
          <p:cNvGraphicFramePr>
            <a:graphicFrameLocks noGrp="1"/>
          </p:cNvGraphicFramePr>
          <p:nvPr>
            <p:ph idx="1"/>
          </p:nvPr>
        </p:nvGraphicFramePr>
        <p:xfrm>
          <a:off x="395536" y="404664"/>
          <a:ext cx="8424936"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95718F9-7120-45EA-BEA8-0805C0420748}" type="slidenum">
              <a:rPr lang="es-ES" smtClean="0"/>
              <a:pPr>
                <a:defRPr/>
              </a:pPr>
              <a:t>8</a:t>
            </a:fld>
            <a:endParaRPr lang="es-ES"/>
          </a:p>
        </p:txBody>
      </p:sp>
      <p:sp>
        <p:nvSpPr>
          <p:cNvPr id="35842" name="Rectangle 2"/>
          <p:cNvSpPr>
            <a:spLocks noChangeArrowheads="1"/>
          </p:cNvSpPr>
          <p:nvPr/>
        </p:nvSpPr>
        <p:spPr bwMode="auto">
          <a:xfrm>
            <a:off x="4356100" y="2092325"/>
            <a:ext cx="4392613" cy="3786188"/>
          </a:xfrm>
          <a:prstGeom prst="rect">
            <a:avLst/>
          </a:prstGeom>
          <a:noFill/>
          <a:ln w="9525">
            <a:noFill/>
            <a:miter lim="800000"/>
            <a:headEnd/>
            <a:tailEnd/>
          </a:ln>
          <a:effectLst/>
        </p:spPr>
        <p:txBody>
          <a:bodyPr anchor="ctr">
            <a:spAutoFit/>
          </a:bodyPr>
          <a:lstStyle/>
          <a:p>
            <a:pPr algn="just" eaLnBrk="0" hangingPunct="0">
              <a:defRPr/>
            </a:pPr>
            <a:r>
              <a:rPr lang="es-SV" sz="2000" dirty="0"/>
              <a:t>Sólo quienes sean autorizados para ejercer la contaduría pública podrán ejercer la función pública de auditoría. Con el objeto de ser autorizados para el ejercicio de auditorías externas especializadas, los auditores también deberán cumplir los requisitos que establezcan otras Leyes y ser inscritos en los registros correspondientes.</a:t>
            </a:r>
          </a:p>
          <a:p>
            <a:pPr algn="ctr" eaLnBrk="0" hangingPunct="0">
              <a:defRPr/>
            </a:pPr>
            <a:endParaRPr lang="es-SV" sz="2000" u="sng" dirty="0">
              <a:solidFill>
                <a:schemeClr val="accent6">
                  <a:lumMod val="60000"/>
                  <a:lumOff val="40000"/>
                </a:schemeClr>
              </a:solidFill>
              <a:latin typeface="+mn-lt"/>
            </a:endParaRPr>
          </a:p>
        </p:txBody>
      </p:sp>
      <p:pic>
        <p:nvPicPr>
          <p:cNvPr id="20484" name="Picture 4" descr="https://encrypted-tbn0.google.com/images?q=tbn:ANd9GcQgBFoGmF4Mmm-bNlk5tVBTuuS9Hmtz86BeYSCN6bPFc7fEBoGWFQ"/>
          <p:cNvPicPr>
            <a:picLocks noChangeAspect="1" noChangeArrowheads="1"/>
          </p:cNvPicPr>
          <p:nvPr/>
        </p:nvPicPr>
        <p:blipFill>
          <a:blip r:embed="rId2" cstate="print"/>
          <a:srcRect/>
          <a:stretch>
            <a:fillRect/>
          </a:stretch>
        </p:blipFill>
        <p:spPr bwMode="auto">
          <a:xfrm>
            <a:off x="1258888" y="2276475"/>
            <a:ext cx="2592387" cy="3313113"/>
          </a:xfrm>
          <a:prstGeom prst="rect">
            <a:avLst/>
          </a:prstGeom>
          <a:noFill/>
          <a:ln w="9525">
            <a:noFill/>
            <a:miter lim="800000"/>
            <a:headEnd/>
            <a:tailEnd/>
          </a:ln>
        </p:spPr>
      </p:pic>
      <p:sp>
        <p:nvSpPr>
          <p:cNvPr id="8" name="7 Rectángulo"/>
          <p:cNvSpPr/>
          <p:nvPr/>
        </p:nvSpPr>
        <p:spPr>
          <a:xfrm>
            <a:off x="1476375" y="549275"/>
            <a:ext cx="6767513" cy="954088"/>
          </a:xfrm>
          <a:prstGeom prst="rect">
            <a:avLst/>
          </a:prstGeom>
        </p:spPr>
        <p:txBody>
          <a:bodyPr>
            <a:spAutoFit/>
          </a:bodyPr>
          <a:lstStyle/>
          <a:p>
            <a:pPr algn="ctr" eaLnBrk="0" hangingPunct="0">
              <a:defRPr/>
            </a:pPr>
            <a:r>
              <a:rPr lang="es-SV" sz="2800" b="1" u="sng" dirty="0">
                <a:solidFill>
                  <a:schemeClr val="accent6">
                    <a:lumMod val="60000"/>
                    <a:lumOff val="40000"/>
                  </a:schemeClr>
                </a:solidFill>
                <a:ea typeface="Calibri" pitchFamily="34" charset="0"/>
                <a:cs typeface="Times New Roman" pitchFamily="18" charset="0"/>
              </a:rPr>
              <a:t>¿QUIENES PUEDEN EJERCER LA FUNCIÓN DE AUDITORIA?</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additive="base">
                                        <p:cTn id="7" dur="500" fill="hold"/>
                                        <p:tgtEl>
                                          <p:spTgt spid="20484"/>
                                        </p:tgtEl>
                                        <p:attrNameLst>
                                          <p:attrName>ppt_x</p:attrName>
                                        </p:attrNameLst>
                                      </p:cBhvr>
                                      <p:tavLst>
                                        <p:tav tm="0">
                                          <p:val>
                                            <p:strVal val="#ppt_x"/>
                                          </p:val>
                                        </p:tav>
                                        <p:tav tm="100000">
                                          <p:val>
                                            <p:strVal val="#ppt_x"/>
                                          </p:val>
                                        </p:tav>
                                      </p:tavLst>
                                    </p:anim>
                                    <p:anim calcmode="lin" valueType="num">
                                      <p:cBhvr additive="base">
                                        <p:cTn id="8" dur="500" fill="hold"/>
                                        <p:tgtEl>
                                          <p:spTgt spid="204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SV" sz="2800" b="1" u="sng" dirty="0" smtClean="0">
                <a:solidFill>
                  <a:schemeClr val="accent6">
                    <a:lumMod val="60000"/>
                    <a:lumOff val="40000"/>
                  </a:schemeClr>
                </a:solidFill>
                <a:latin typeface="Arial" charset="0"/>
                <a:ea typeface="Calibri" pitchFamily="34" charset="0"/>
                <a:cs typeface="Times New Roman" pitchFamily="18" charset="0"/>
              </a:rPr>
              <a:t>¿QUIEN AUTORIZA A LOS CONTADORES PÚBLICOS?</a:t>
            </a:r>
            <a:br>
              <a:rPr lang="es-SV" sz="2800" b="1" u="sng" dirty="0" smtClean="0">
                <a:solidFill>
                  <a:schemeClr val="accent6">
                    <a:lumMod val="60000"/>
                    <a:lumOff val="40000"/>
                  </a:schemeClr>
                </a:solidFill>
                <a:latin typeface="Arial" charset="0"/>
                <a:ea typeface="Calibri" pitchFamily="34" charset="0"/>
                <a:cs typeface="Times New Roman" pitchFamily="18" charset="0"/>
              </a:rPr>
            </a:br>
            <a:endParaRPr lang="es-SV" sz="2800" b="1" u="sng" dirty="0">
              <a:solidFill>
                <a:schemeClr val="accent6">
                  <a:lumMod val="60000"/>
                  <a:lumOff val="40000"/>
                </a:schemeClr>
              </a:solidFill>
              <a:latin typeface="Arial" charset="0"/>
              <a:ea typeface="Calibri" pitchFamily="34" charset="0"/>
              <a:cs typeface="Times New Roman" pitchFamily="18" charset="0"/>
            </a:endParaRPr>
          </a:p>
        </p:txBody>
      </p:sp>
      <p:sp>
        <p:nvSpPr>
          <p:cNvPr id="4" name="3 Marcador de número de diapositiva"/>
          <p:cNvSpPr>
            <a:spLocks noGrp="1"/>
          </p:cNvSpPr>
          <p:nvPr>
            <p:ph type="sldNum" sz="quarter" idx="12"/>
          </p:nvPr>
        </p:nvSpPr>
        <p:spPr/>
        <p:txBody>
          <a:bodyPr/>
          <a:lstStyle/>
          <a:p>
            <a:pPr>
              <a:defRPr/>
            </a:pPr>
            <a:fld id="{1FC38062-2AE4-46D6-8821-2C42B8DFF0C6}" type="slidenum">
              <a:rPr lang="es-ES" smtClean="0"/>
              <a:pPr>
                <a:defRPr/>
              </a:pPr>
              <a:t>9</a:t>
            </a:fld>
            <a:endParaRPr lang="es-ES"/>
          </a:p>
        </p:txBody>
      </p:sp>
      <p:sp>
        <p:nvSpPr>
          <p:cNvPr id="21508" name="7 Marcador de contenido"/>
          <p:cNvSpPr>
            <a:spLocks noGrp="1"/>
          </p:cNvSpPr>
          <p:nvPr>
            <p:ph idx="1"/>
          </p:nvPr>
        </p:nvSpPr>
        <p:spPr>
          <a:xfrm>
            <a:off x="4067175" y="1784350"/>
            <a:ext cx="4897438" cy="4572000"/>
          </a:xfrm>
        </p:spPr>
        <p:txBody>
          <a:bodyPr/>
          <a:lstStyle/>
          <a:p>
            <a:pPr algn="just">
              <a:spcBef>
                <a:spcPct val="0"/>
              </a:spcBef>
              <a:buFont typeface="Wingdings" pitchFamily="2" charset="2"/>
              <a:buNone/>
            </a:pPr>
            <a:r>
              <a:rPr lang="es-SV" sz="2000" smtClean="0">
                <a:latin typeface="Arial" charset="0"/>
              </a:rPr>
              <a:t>      La autorización de los contadores públicos estará a cargo del Consejo de Vigilancia de la Profesión de Contaduría Pública y Auditoría. Si un contador público una vez autorizado, dejare de reunir los requisitos del artículo 3, no podrá continuar ejerciendo su función. El Consejo, de oficio, o a petición de cualquier persona, lo suspenderá de conformidad a esta Ley.</a:t>
            </a:r>
          </a:p>
          <a:p>
            <a:endParaRPr lang="es-SV" smtClean="0"/>
          </a:p>
        </p:txBody>
      </p:sp>
      <p:pic>
        <p:nvPicPr>
          <p:cNvPr id="21509" name="Picture 2" descr="https://encrypted-tbn2.google.com/images?q=tbn:ANd9GcRej56S3JDvO1j601R0DD1szmsAAXzDDoDJSUSec7tMoghxfbm2"/>
          <p:cNvPicPr>
            <a:picLocks noChangeAspect="1" noChangeArrowheads="1"/>
          </p:cNvPicPr>
          <p:nvPr/>
        </p:nvPicPr>
        <p:blipFill>
          <a:blip r:embed="rId2" cstate="print"/>
          <a:srcRect/>
          <a:stretch>
            <a:fillRect/>
          </a:stretch>
        </p:blipFill>
        <p:spPr bwMode="auto">
          <a:xfrm>
            <a:off x="1547813" y="2133600"/>
            <a:ext cx="2592387" cy="2735263"/>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wipe(down)">
                                      <p:cBhvr>
                                        <p:cTn id="7"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980</TotalTime>
  <Words>1270</Words>
  <Application>Microsoft Office PowerPoint</Application>
  <PresentationFormat>Presentación en pantalla (4:3)</PresentationFormat>
  <Paragraphs>102</Paragraphs>
  <Slides>21</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21</vt:i4>
      </vt:variant>
    </vt:vector>
  </HeadingPairs>
  <TitlesOfParts>
    <vt:vector size="31" baseType="lpstr">
      <vt:lpstr>Arial</vt:lpstr>
      <vt:lpstr>Consolas</vt:lpstr>
      <vt:lpstr>Corbel</vt:lpstr>
      <vt:lpstr>Wingdings</vt:lpstr>
      <vt:lpstr>Wingdings 2</vt:lpstr>
      <vt:lpstr>Wingdings 3</vt:lpstr>
      <vt:lpstr>Calibri</vt:lpstr>
      <vt:lpstr>Candara</vt:lpstr>
      <vt:lpstr>Times New Roman</vt:lpstr>
      <vt:lpstr>Metro</vt:lpstr>
      <vt:lpstr>Diapositiva 1</vt:lpstr>
      <vt:lpstr>Diapositiva 2</vt:lpstr>
      <vt:lpstr>AUDITORÍA EXTERNA: </vt:lpstr>
      <vt:lpstr>Diapositiva 4</vt:lpstr>
      <vt:lpstr>¿QUIENES PUEDEN EJERCER LA CONTADURÍA PÚBLICA? </vt:lpstr>
      <vt:lpstr>Diapositiva 6</vt:lpstr>
      <vt:lpstr>Diapositiva 7</vt:lpstr>
      <vt:lpstr>Diapositiva 8</vt:lpstr>
      <vt:lpstr>¿QUIEN AUTORIZA A LOS CONTADORES PÚBLICOS? </vt:lpstr>
      <vt:lpstr>REGISTRO Y CONTROL DE LOS CONTADORES PÚBLICOS. </vt:lpstr>
      <vt:lpstr>Diapositiva 11</vt:lpstr>
      <vt:lpstr>firma y sello de dictamenes, informes o estudios.   </vt:lpstr>
      <vt:lpstr>HONORARIOS  </vt:lpstr>
      <vt:lpstr>SE PROHIBE A LOS CONTADORES PUBLICOS.</vt:lpstr>
      <vt:lpstr>Diapositiva 15</vt:lpstr>
      <vt:lpstr>Diapositiva 16</vt:lpstr>
      <vt:lpstr>INFRACCIONES Y APLICACIÓN DE SANCIONES. </vt:lpstr>
      <vt:lpstr>Diapositiva 18</vt:lpstr>
      <vt:lpstr>SANCIÓN EN CASO DE PERSONAS JURÍDICAS.</vt:lpstr>
      <vt:lpstr>REHABILITACIÓN </vt:lpstr>
      <vt:lpstr>Diapositiva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ESTADO DE FLUJOS DE EFECTIVO</dc:title>
  <dc:creator>Manitas1</dc:creator>
  <cp:lastModifiedBy>Mike</cp:lastModifiedBy>
  <cp:revision>142</cp:revision>
  <dcterms:created xsi:type="dcterms:W3CDTF">2011-10-26T22:18:57Z</dcterms:created>
  <dcterms:modified xsi:type="dcterms:W3CDTF">2012-09-14T03:25:22Z</dcterms:modified>
</cp:coreProperties>
</file>